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2D9A3B-302C-5EED-2AFC-1D6F653A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D8417-267D-4A04-8D72-D80380DE0FC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7E24D-CCB3-8E39-E8BA-CF5CCB0E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897976-91C0-70EC-DBD9-1FB33E23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3B649-DC26-483F-93EA-D34D87A06EA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97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85D1B7-0C7B-CE01-142F-A19FD4ED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5DEDC-247E-4DDD-8C9E-B32592866A5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9C0455-D15C-98E8-6763-BDFD55AD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589A34-A1E9-063A-1222-3CE0340D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E5921-5940-47FE-9837-CA567FCF2E2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505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FD9949-7973-27C6-AD27-525F0761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1C44-ED5E-48C7-A4BE-EA81A90B8FB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DDC889-9A65-A7BE-FEA3-E19C1C2D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F6F864-D732-65C5-8816-A37D4AEE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251DB-4D05-4E6A-9249-DF6A48C7D47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6489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734B63-7DA2-DFED-5C76-BF0B2C22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A4CA5-4D1B-4785-8BE6-9DB6B0ED25A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740FCF-0631-A808-3B59-9D8E56F8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C1097F-C7F6-4918-74FB-BE92A07B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C3084-E07D-4499-A5CF-60B3FE697EE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8256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185B9C-76B5-EEBA-0DEB-6E63F5FA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19DEE-2D36-485D-976D-385ED0086BA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EEF690-C322-CA80-4DAA-EF27D75B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170846-DB32-81D1-4E38-C910C083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E0CDA-9DDE-4CE6-981E-D9EB4E040B1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492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D5424D4-7B1F-E078-2848-C3205DAA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821AD-32AE-4A8A-9DF1-1373320EFAE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E1B1E3D-090A-345A-7C70-109EDA88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25790E59-B8C3-4C0B-081F-1E3922CA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21D301-1DAA-47ED-BFED-B31878DFE51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0513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BFDFE883-049C-C63A-782A-23B2A5F2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85139-6504-4C64-99E3-CF4FC33E192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53B40FE-1827-48D5-F06D-B187BD0B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75047399-294F-AB71-F401-602A809D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C9D71-67BC-4067-85AD-4FE908D6E40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21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65057D6D-715B-4250-C72B-1B4C7E47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C5E8A-9E77-43F9-AA65-EABA80AD25B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8D7FFCCD-57CC-D4EA-15F0-65348EE3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904D3BC2-3A5D-4B44-96AA-B693C60A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CFA67-EA2E-4FE0-8DCE-6D7A22F5C62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0678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04642F3C-14B9-E3DE-B468-BA0A9792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7925B-20B7-447F-BF60-B6819DFB1D3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CCB1F424-6B56-AF43-6691-FDD35D0B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F3D1C78E-B206-724B-0B68-54D9B0F9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B081E-7B1B-49B7-8DB2-17FFD60AF5C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4706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09EE51A-BAA7-B9D5-56F5-FA0C97CA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95716-B7CB-4AFB-ADFE-1EC6A2852E9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4CF6F682-C819-9F52-7C8E-177CAD1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3DDF1C8E-C17C-81AA-4A4F-6BE50467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9DC44-1AC1-4C68-80E4-C82BAC1F1D5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51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978CD75-58AB-0CA5-3D2C-DCA51DD1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185FD-F4B4-47AB-998A-BECA9E86A4F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34AAD37-1DC3-F7B8-2550-F695B31D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6896A8AA-D623-3B6F-1962-48C410BD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91FDA6-5231-4B4D-89FD-5ECB579DA22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9835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2FC7EE96-C82B-1D01-A5C1-5C49CEE0E4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35CC6338-82AA-45FA-F0AF-56B1E39F7B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B589DF-A68F-E7A7-39D1-A2D2F7DB8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38D132-E4A9-48B2-A42E-59476F8AD4F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121371-6BE8-BD43-C515-6DDCB53A6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693781-1ACA-F62E-4052-E80638FC6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EC2D43E-5A24-4A86-BE9C-79D71CA4C02A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D00E83BC-3F29-1D10-8D5B-47E988278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684213"/>
            <a:ext cx="36687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E6B11482-B1B8-7C42-4B90-50836A361293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979613"/>
          <a:ext cx="6048375" cy="4572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1" dirty="0"/>
                    </a:p>
                    <a:p>
                      <a:pPr algn="ctr"/>
                      <a:endParaRPr lang="it-IT" b="1" dirty="0"/>
                    </a:p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Consegna/Via: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N,</a:t>
                      </a:r>
                      <a:endParaRPr lang="it-IT" sz="1400" dirty="0"/>
                    </a:p>
                    <a:p>
                      <a:pPr algn="l"/>
                      <a:r>
                        <a:rPr lang="it-IT" b="1" baseline="0" dirty="0"/>
                        <a:t>               di </a:t>
                      </a:r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2" name="CasellaDiTesto 4">
            <a:extLst>
              <a:ext uri="{FF2B5EF4-FFF2-40B4-BE49-F238E27FC236}">
                <a16:creationId xmlns:a16="http://schemas.microsoft.com/office/drawing/2014/main" id="{DCC4207B-20C2-98D4-DB07-DC70DC94E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6853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3" name="CasellaDiTesto 7">
            <a:extLst>
              <a:ext uri="{FF2B5EF4-FFF2-40B4-BE49-F238E27FC236}">
                <a16:creationId xmlns:a16="http://schemas.microsoft.com/office/drawing/2014/main" id="{CA538E78-A71A-BC07-3603-6A42E0722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03575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4" name="CasellaDiTesto 8">
            <a:extLst>
              <a:ext uri="{FF2B5EF4-FFF2-40B4-BE49-F238E27FC236}">
                <a16:creationId xmlns:a16="http://schemas.microsoft.com/office/drawing/2014/main" id="{15580BE6-4DF1-27A6-D891-A1761B927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140200"/>
            <a:ext cx="604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75" name="CasellaDiTesto 9">
            <a:extLst>
              <a:ext uri="{FF2B5EF4-FFF2-40B4-BE49-F238E27FC236}">
                <a16:creationId xmlns:a16="http://schemas.microsoft.com/office/drawing/2014/main" id="{CACE545F-0791-F76E-C007-02C3BB6B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0768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76" name="CasellaDiTesto 10">
            <a:extLst>
              <a:ext uri="{FF2B5EF4-FFF2-40B4-BE49-F238E27FC236}">
                <a16:creationId xmlns:a16="http://schemas.microsoft.com/office/drawing/2014/main" id="{69AD6878-61BC-E021-413D-297E499E3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5076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77" name="CasellaDiTesto 11">
            <a:extLst>
              <a:ext uri="{FF2B5EF4-FFF2-40B4-BE49-F238E27FC236}">
                <a16:creationId xmlns:a16="http://schemas.microsoft.com/office/drawing/2014/main" id="{B67B12EA-8FB5-0EF4-CFC6-0FAF27FE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9404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78" name="CasellaDiTesto 12">
            <a:extLst>
              <a:ext uri="{FF2B5EF4-FFF2-40B4-BE49-F238E27FC236}">
                <a16:creationId xmlns:a16="http://schemas.microsoft.com/office/drawing/2014/main" id="{BAFC8115-B295-C2C0-88CA-1CCBC652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59404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9" name="CasellaDiTesto 13">
            <a:extLst>
              <a:ext uri="{FF2B5EF4-FFF2-40B4-BE49-F238E27FC236}">
                <a16:creationId xmlns:a16="http://schemas.microsoft.com/office/drawing/2014/main" id="{2FDEBC8E-EC4E-AC21-1486-B35C22F1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5894388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0" name="CasellaDiTesto 14">
            <a:extLst>
              <a:ext uri="{FF2B5EF4-FFF2-40B4-BE49-F238E27FC236}">
                <a16:creationId xmlns:a16="http://schemas.microsoft.com/office/drawing/2014/main" id="{3E4E2B35-2454-075F-5286-9169931A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5894388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2081" name="Picture 2" descr="Risultati immagini per ARD DISCOUNT">
            <a:extLst>
              <a:ext uri="{FF2B5EF4-FFF2-40B4-BE49-F238E27FC236}">
                <a16:creationId xmlns:a16="http://schemas.microsoft.com/office/drawing/2014/main" id="{0CEA2202-6D4A-23D2-1064-6C268E78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84188"/>
            <a:ext cx="21605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2" name="CasellaDiTesto 4">
            <a:extLst>
              <a:ext uri="{FF2B5EF4-FFF2-40B4-BE49-F238E27FC236}">
                <a16:creationId xmlns:a16="http://schemas.microsoft.com/office/drawing/2014/main" id="{E13091A3-1182-297A-E2C4-A5DBA5ECE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227647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67</Words>
  <Application>Microsoft Office PowerPoint</Application>
  <PresentationFormat>Presentazione su schermo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19</cp:revision>
  <dcterms:created xsi:type="dcterms:W3CDTF">2017-03-14T14:41:04Z</dcterms:created>
  <dcterms:modified xsi:type="dcterms:W3CDTF">2025-08-07T09:54:43Z</dcterms:modified>
</cp:coreProperties>
</file>