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F5D523-B5EB-8A89-433B-AE172DBB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F7251-C83F-4025-9102-3784D7D76BB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C582A1-ADC7-106F-EF36-FB242375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224F5B-64EF-E6F3-39FA-E84436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9C488-1643-49B9-A09C-2247E7892E1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660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79D533-AE8F-41D2-AB12-84D53F8A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D3C7-B94E-491D-ACBF-DB53BF9E1AD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2626D-672D-2289-4B82-AE03B8C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755EF8-89EB-54A5-7692-B8DDDF7E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15C4B-1BC6-46C2-9598-03A935DE7BA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041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5F56F0-5275-6A46-4DBA-F83BF684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B1440-6666-48A1-81C8-B56E96BF59B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650B14-EF6B-F211-7C91-88070014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E33ADF-815F-A5A3-23AE-05A27E4B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C118-F2F0-4F38-8AEE-6001549FBC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792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B78B6-2F59-37D1-D70F-3E3A1360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9E503-D2A6-46A1-B7F9-2EE7BD6EE92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EB57E3-8D8D-826C-DC15-48737562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854995-AAD1-E657-A698-FFE5E9B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AAE00-FA03-44E9-94A4-6FF75B95D28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90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3B02FE-8EEF-51A7-3F70-C331907E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1505-ADAC-4F43-96E1-4CC50A0E509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225AC5-1025-616F-6B95-F2BD12E7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F190E-8F60-88C0-AB62-CE1F60B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0468C-DF7E-4129-95D6-65BA22850A1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40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0CBC0E6-5C09-DE1F-606C-55279A87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52EB5-9211-47FF-B6F3-F56B5A3996C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2F159C7-3425-07B2-6963-175FBB1C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59FFC08-5DD9-6C91-B0B5-F859D8B4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41723-1C53-471F-B9C9-BD3E970CF87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8663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2CB9AEF0-CCCB-F870-4D07-EAEB94A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F1A32-97B7-4B60-9649-FA979D33486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B838A1D-050F-0AF6-1FD9-49F11B5E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1480709-27F1-5AAE-D15D-C867077B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086ED-D2BE-4E91-B84F-57EE503C8F0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5105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71872D77-FA15-08C9-8212-7B47BE4A6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C5D90-7705-4385-8972-77C8AF27390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69EB9053-6211-F165-6282-A07ACA78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E58E6E76-9871-1B9B-7113-50E60CC3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24F89-6271-420F-A482-0D99429D92C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017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EB149CA6-C766-4823-1ECE-F79589F2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F4D9-25A8-4D27-9D71-B2AF65BC2C0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D2EF549F-0191-EB04-3B62-B239B15E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9896C8AC-529C-AB2A-D3F4-F8080966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A4E75-47ED-461F-B90E-C81D2AAAC70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5552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EAB0170-5800-210B-8BB4-40E8D6A2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60E5-8D30-43E2-B27E-C9AE618FEF9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0BAAE14-AB9B-D505-6137-154DEDEE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C81B5E1-C701-84D3-B1FF-606685AC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13A13-26D5-4B7F-9C0B-01990117DA8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8917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526C265-355F-6BFD-4E57-062F60C3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21D0-893F-41A0-85B9-8AA60C3CC2D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434BCED-C489-658A-F41F-4FBBB6F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BFC1CED-9EEC-4212-0E11-AD0F7AB1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AEE18-E85E-4E24-BCE7-1E50352774C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34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4AC8BC1-AA12-D1C8-411F-B90C7AB9C3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74D45BEB-BA1E-34E4-B430-5F9667FC1A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B00201-0A38-2BB8-6D12-C0CF59886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83F9E4-DFAE-4BBC-89A2-0C95514AE0A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BF7D28-DA11-9440-5F5F-1FDAD6262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64968A-FC60-9F8E-DF54-25618DE2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E7441BD-3993-4F3A-BD85-FA009500354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4" descr="logo promomedia.jpg">
            <a:extLst>
              <a:ext uri="{FF2B5EF4-FFF2-40B4-BE49-F238E27FC236}">
                <a16:creationId xmlns:a16="http://schemas.microsoft.com/office/drawing/2014/main" id="{51A2C712-ED0D-E16D-B9B6-FCF06510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539750"/>
            <a:ext cx="343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05B5805A-3AEB-F8DC-7B0A-9FB09097E5A7}"/>
              </a:ext>
            </a:extLst>
          </p:cNvPr>
          <p:cNvGraphicFramePr>
            <a:graphicFrameLocks noGrp="1"/>
          </p:cNvGraphicFramePr>
          <p:nvPr/>
        </p:nvGraphicFramePr>
        <p:xfrm>
          <a:off x="582613" y="2124075"/>
          <a:ext cx="5689599" cy="533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199">
                <a:tc gridSpan="3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Sell</a:t>
                      </a:r>
                      <a:r>
                        <a:rPr lang="it-IT" sz="1400" b="0" baseline="0" dirty="0">
                          <a:solidFill>
                            <a:schemeClr val="tx1"/>
                          </a:solidFill>
                        </a:rPr>
                        <a:t> Out: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Codice: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33">
                <a:tc gridSpan="4">
                  <a:txBody>
                    <a:bodyPr/>
                    <a:lstStyle/>
                    <a:p>
                      <a:pPr algn="ctr"/>
                      <a:endParaRPr lang="it-IT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64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Variante:</a:t>
                      </a: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024">
                <a:tc gridSpan="4">
                  <a:txBody>
                    <a:bodyPr/>
                    <a:lstStyle/>
                    <a:p>
                      <a:pPr algn="ctr"/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2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Confezione:</a:t>
                      </a: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bancale:</a:t>
                      </a: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713">
                <a:tc gridSpan="2"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it-IT" sz="2000" b="1" dirty="0"/>
                    </a:p>
                  </a:txBody>
                  <a:tcPr marL="91456" marR="91456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22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Totali:</a:t>
                      </a: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N.</a:t>
                      </a:r>
                      <a:endParaRPr lang="it-IT" sz="1400" dirty="0"/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9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lang="it-IT" sz="1800" b="1" dirty="0"/>
                        <a:t> </a:t>
                      </a:r>
                    </a:p>
                  </a:txBody>
                  <a:tcPr marL="91456" marR="91456" marT="45723" marB="45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66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Destinazione:</a:t>
                      </a: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093">
                <a:tc gridSpan="4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87" name="CasellaDiTesto 4">
            <a:extLst>
              <a:ext uri="{FF2B5EF4-FFF2-40B4-BE49-F238E27FC236}">
                <a16:creationId xmlns:a16="http://schemas.microsoft.com/office/drawing/2014/main" id="{5018C68B-853C-6E3F-1FE4-CB06F5AC9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2320925"/>
            <a:ext cx="375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8" name="CasellaDiTesto 6">
            <a:extLst>
              <a:ext uri="{FF2B5EF4-FFF2-40B4-BE49-F238E27FC236}">
                <a16:creationId xmlns:a16="http://schemas.microsoft.com/office/drawing/2014/main" id="{EF6C69EA-D363-3F20-D058-132A4188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250348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9" name="CasellaDiTesto 6">
            <a:extLst>
              <a:ext uri="{FF2B5EF4-FFF2-40B4-BE49-F238E27FC236}">
                <a16:creationId xmlns:a16="http://schemas.microsoft.com/office/drawing/2014/main" id="{D8D758AE-EB71-C88D-6699-B0DD1604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3284538"/>
            <a:ext cx="1881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90" name="CasellaDiTesto 6">
            <a:extLst>
              <a:ext uri="{FF2B5EF4-FFF2-40B4-BE49-F238E27FC236}">
                <a16:creationId xmlns:a16="http://schemas.microsoft.com/office/drawing/2014/main" id="{2E3DA4BE-AB12-0FEF-C8B0-3E807CEA0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4062413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91" name="CasellaDiTesto 6">
            <a:extLst>
              <a:ext uri="{FF2B5EF4-FFF2-40B4-BE49-F238E27FC236}">
                <a16:creationId xmlns:a16="http://schemas.microsoft.com/office/drawing/2014/main" id="{92E0EB00-6BB5-2F89-2048-3DD55FEDC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5240338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92" name="CasellaDiTesto 10">
            <a:extLst>
              <a:ext uri="{FF2B5EF4-FFF2-40B4-BE49-F238E27FC236}">
                <a16:creationId xmlns:a16="http://schemas.microsoft.com/office/drawing/2014/main" id="{3D8A8012-0686-FA68-5449-FC85A6462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52197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93" name="CasellaDiTesto 11">
            <a:extLst>
              <a:ext uri="{FF2B5EF4-FFF2-40B4-BE49-F238E27FC236}">
                <a16:creationId xmlns:a16="http://schemas.microsoft.com/office/drawing/2014/main" id="{75703633-DD85-4046-18E6-587D3E5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6135688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4" name="CasellaDiTesto 12">
            <a:extLst>
              <a:ext uri="{FF2B5EF4-FFF2-40B4-BE49-F238E27FC236}">
                <a16:creationId xmlns:a16="http://schemas.microsoft.com/office/drawing/2014/main" id="{EFBA0E44-C4C0-7644-BD05-F601C5BBD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6126163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5" name="CasellaDiTesto 13">
            <a:extLst>
              <a:ext uri="{FF2B5EF4-FFF2-40B4-BE49-F238E27FC236}">
                <a16:creationId xmlns:a16="http://schemas.microsoft.com/office/drawing/2014/main" id="{70FBD39B-ECD5-AFE8-1167-3EB1A85E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6132513"/>
            <a:ext cx="782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6" name="CasellaDiTesto 14">
            <a:extLst>
              <a:ext uri="{FF2B5EF4-FFF2-40B4-BE49-F238E27FC236}">
                <a16:creationId xmlns:a16="http://schemas.microsoft.com/office/drawing/2014/main" id="{F7FE3982-A456-919F-CF67-419BC5AF9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615791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7" name="CasellaDiTesto 6">
            <a:extLst>
              <a:ext uri="{FF2B5EF4-FFF2-40B4-BE49-F238E27FC236}">
                <a16:creationId xmlns:a16="http://schemas.microsoft.com/office/drawing/2014/main" id="{DAAD3C02-6C22-540F-1DFB-200DAA068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6988175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72</Words>
  <Application>Microsoft Office PowerPoint</Application>
  <PresentationFormat>Presentazione su schermo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26</cp:revision>
  <dcterms:created xsi:type="dcterms:W3CDTF">2017-03-14T14:41:04Z</dcterms:created>
  <dcterms:modified xsi:type="dcterms:W3CDTF">2025-08-07T09:56:13Z</dcterms:modified>
</cp:coreProperties>
</file>