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E81F69-61A7-D523-B738-7B06FFAE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5E17E-9ADD-49DE-86EF-776F089AC08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26A198-0ACF-CA5F-0006-7C7A4559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6EB1C4-A595-38E5-7A08-12186681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8C29D-9A71-46A6-8BAC-8F50C91397B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681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EA99AF-1105-A023-8469-7D517309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0F9D9-8C17-4C5D-AC83-55799CFA507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33FF92-FAA0-AF48-96E2-975EB622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A4700F-0EEA-6ECD-C6CB-2693DDEB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B8C42-9DA0-4305-9410-DCCC9CE569D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2062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E6C4C8-EA2D-AFC8-AED4-DD23B77F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5545A-54BA-4E01-952E-DBC4D453870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8FC109-2877-A677-277A-E2D40BD9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73228-A534-A470-4976-6C9F45D3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90681-85ED-4A9F-9715-793A30DC36F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985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0C1762-56F2-AD62-28C4-60992B3E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DBF25-A5F5-41C2-B0A3-5926AA17911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3FB2B7-94CA-7BE0-718F-5B4AD29E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D6106C-071F-AB8A-BED0-F34119A8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68DDC-7E16-4642-A09E-C58AF1B8F2F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680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5284A3-7655-A99C-FE49-FC74BBD9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B6AC6-D5F9-4D5D-B38B-6C0879D56E4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4BEC8E-0BDD-B72C-CDD3-F2AAE35C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BF29B-0808-8DD1-4AA9-3EE93076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9ADED-48BC-441E-A365-93DFD3BF290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965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823BC71-9561-B8D1-7562-A0E36357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4C882-9795-4E43-8F37-C0CAAEF9E92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E5656FD-1A47-4D5D-1B31-6FD852F4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474A1F83-0297-B1C0-1D0F-67008928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FEF21-15B3-457D-9B63-83648A561A4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3615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5458DDFF-B54E-5B46-8F41-3068ED78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2568A-DBD3-4AE5-B7BA-DD3ABAC4043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656F69FA-5E4A-BA81-5A8D-957CB489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7C9F1A85-973C-7A61-29AD-40E1B8B2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0F191-6274-4F8C-8FC7-14D6BF9BD44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4033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5AF55749-5994-1E0D-E4CE-972F3423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7E403-87A7-4580-B9CB-1301698E764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031F69DB-54E5-0F03-F203-43F145FF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BCD4A88-22F4-839B-F0AA-42956D64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835C0-6DAD-4019-B531-B6557E3E817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7789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15F38FB5-6346-D432-0B47-3D924D87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E1B78-04BA-48D5-93EC-4152D4E3D24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77862D28-D499-EE76-1ECE-66B0D692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1EBE7424-61C0-5A2F-0E03-B628C51A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3B7AD-D1CB-47AE-ACAA-4F4668B561A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3544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56E5ADE2-4FF0-EAE9-4356-2A9984D4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987DE-ACDC-48FE-94B1-D341783F9C5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D9CE8552-4384-4D98-FE31-1E5BB3D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1C78B5C5-DB3D-DB29-73B9-B0C378CC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4EE94-18FA-4D39-BA1B-67B4F4CECC3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927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A75D30DB-80B0-740B-FEF8-D9C8C061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08164-C626-4859-89E6-65DB2988BB1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F21A1B6-ACDB-79B5-AAD7-C3DD3B7C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5F558D2-DE1C-17CC-64AB-EEEFB53A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25357-3510-49D7-A051-46492CD5130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382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63F56E52-4A2C-92AE-1E61-E4C9C67C06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05858FE2-FF4D-3A43-AF2E-D517F57CD9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15024B-33CF-572D-884D-903105CAC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F6B338-973C-46D5-829E-E9FAC71FC0D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80060A-C803-AB0A-F5A8-7564250DE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C5CBA6-C99A-4010-1662-7C7167DE5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6120BA4-B5CC-4A69-B838-DCBBE56A9321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14" descr="logo promomedia.jpg">
            <a:extLst>
              <a:ext uri="{FF2B5EF4-FFF2-40B4-BE49-F238E27FC236}">
                <a16:creationId xmlns:a16="http://schemas.microsoft.com/office/drawing/2014/main" id="{501D8945-37B4-FCC2-866B-EF251B553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539750"/>
            <a:ext cx="34385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CC30ED15-511B-3F93-F2D4-FC974F90C261}"/>
              </a:ext>
            </a:extLst>
          </p:cNvPr>
          <p:cNvGraphicFramePr>
            <a:graphicFrameLocks noGrp="1"/>
          </p:cNvGraphicFramePr>
          <p:nvPr/>
        </p:nvGraphicFramePr>
        <p:xfrm>
          <a:off x="582613" y="2195513"/>
          <a:ext cx="5689599" cy="526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2574">
                <a:tc gridSpan="3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Sell</a:t>
                      </a:r>
                      <a:r>
                        <a:rPr lang="it-IT" sz="1400" b="0" baseline="0" dirty="0">
                          <a:solidFill>
                            <a:schemeClr val="tx1"/>
                          </a:solidFill>
                        </a:rPr>
                        <a:t> Out: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35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Codice:</a:t>
                      </a:r>
                      <a:r>
                        <a:rPr lang="it-IT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52">
                <a:tc gridSpan="4">
                  <a:txBody>
                    <a:bodyPr/>
                    <a:lstStyle/>
                    <a:p>
                      <a:pPr algn="ctr"/>
                      <a:endParaRPr lang="it-IT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78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Variante:</a:t>
                      </a:r>
                    </a:p>
                  </a:txBody>
                  <a:tcPr marL="91456" marR="9145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058">
                <a:tc gridSpan="4">
                  <a:txBody>
                    <a:bodyPr/>
                    <a:lstStyle/>
                    <a:p>
                      <a:pPr algn="ctr"/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35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Confezione:</a:t>
                      </a:r>
                    </a:p>
                  </a:txBody>
                  <a:tcPr marL="91456" marR="9145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Pacchi per bancale:</a:t>
                      </a:r>
                    </a:p>
                  </a:txBody>
                  <a:tcPr marL="91456" marR="9145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737">
                <a:tc gridSpan="2"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it-IT" sz="2000" b="1" dirty="0"/>
                    </a:p>
                  </a:txBody>
                  <a:tcPr marL="91456" marR="91456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35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Copie bancale:</a:t>
                      </a:r>
                    </a:p>
                  </a:txBody>
                  <a:tcPr marL="91456" marR="9145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Copie Totali:</a:t>
                      </a:r>
                    </a:p>
                  </a:txBody>
                  <a:tcPr marL="91456" marR="9145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N.</a:t>
                      </a:r>
                      <a:endParaRPr lang="it-IT" sz="1400" dirty="0"/>
                    </a:p>
                  </a:txBody>
                  <a:tcPr marL="91456" marR="9145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9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lang="it-IT" sz="1800" b="1" dirty="0"/>
                        <a:t> </a:t>
                      </a:r>
                    </a:p>
                  </a:txBody>
                  <a:tcPr marL="91456" marR="91456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81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Destinazione:</a:t>
                      </a:r>
                    </a:p>
                  </a:txBody>
                  <a:tcPr marL="91456" marR="9145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4114">
                <a:tc gridSpan="4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6" marR="9145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87" name="CasellaDiTesto 4">
            <a:extLst>
              <a:ext uri="{FF2B5EF4-FFF2-40B4-BE49-F238E27FC236}">
                <a16:creationId xmlns:a16="http://schemas.microsoft.com/office/drawing/2014/main" id="{7564E51D-DFC2-1B80-07C4-FFDCE7C70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2320925"/>
            <a:ext cx="375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8" name="CasellaDiTesto 6">
            <a:extLst>
              <a:ext uri="{FF2B5EF4-FFF2-40B4-BE49-F238E27FC236}">
                <a16:creationId xmlns:a16="http://schemas.microsoft.com/office/drawing/2014/main" id="{128F1B00-25C3-7E1C-B8C7-C6112CE83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2503488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9" name="CasellaDiTesto 6">
            <a:extLst>
              <a:ext uri="{FF2B5EF4-FFF2-40B4-BE49-F238E27FC236}">
                <a16:creationId xmlns:a16="http://schemas.microsoft.com/office/drawing/2014/main" id="{9C133658-C1DA-E457-8122-945C80D7F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3284538"/>
            <a:ext cx="1881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90" name="CasellaDiTesto 6">
            <a:extLst>
              <a:ext uri="{FF2B5EF4-FFF2-40B4-BE49-F238E27FC236}">
                <a16:creationId xmlns:a16="http://schemas.microsoft.com/office/drawing/2014/main" id="{A6B3DFB0-5A64-65F7-4B71-3D08E8D33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4062413"/>
            <a:ext cx="5259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91" name="CasellaDiTesto 6">
            <a:extLst>
              <a:ext uri="{FF2B5EF4-FFF2-40B4-BE49-F238E27FC236}">
                <a16:creationId xmlns:a16="http://schemas.microsoft.com/office/drawing/2014/main" id="{2D9195C8-1387-26E6-1B3D-50F14A70B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5240338"/>
            <a:ext cx="3594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92" name="CasellaDiTesto 10">
            <a:extLst>
              <a:ext uri="{FF2B5EF4-FFF2-40B4-BE49-F238E27FC236}">
                <a16:creationId xmlns:a16="http://schemas.microsoft.com/office/drawing/2014/main" id="{EBFA6188-6D22-CD31-5F8C-229DEBC00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5219700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93" name="CasellaDiTesto 11">
            <a:extLst>
              <a:ext uri="{FF2B5EF4-FFF2-40B4-BE49-F238E27FC236}">
                <a16:creationId xmlns:a16="http://schemas.microsoft.com/office/drawing/2014/main" id="{71107D98-214A-FB6A-43FB-30956FF0A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6135688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94" name="CasellaDiTesto 12">
            <a:extLst>
              <a:ext uri="{FF2B5EF4-FFF2-40B4-BE49-F238E27FC236}">
                <a16:creationId xmlns:a16="http://schemas.microsoft.com/office/drawing/2014/main" id="{67F228B9-A83D-0949-0133-FAE963331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6126163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5" name="CasellaDiTesto 13">
            <a:extLst>
              <a:ext uri="{FF2B5EF4-FFF2-40B4-BE49-F238E27FC236}">
                <a16:creationId xmlns:a16="http://schemas.microsoft.com/office/drawing/2014/main" id="{1F2A23A1-DC75-47AE-21E7-D3EAE27C9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6132513"/>
            <a:ext cx="782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6" name="CasellaDiTesto 14">
            <a:extLst>
              <a:ext uri="{FF2B5EF4-FFF2-40B4-BE49-F238E27FC236}">
                <a16:creationId xmlns:a16="http://schemas.microsoft.com/office/drawing/2014/main" id="{7CA90E9A-E33F-A733-2211-0716F3DD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6157913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7" name="CasellaDiTesto 6">
            <a:extLst>
              <a:ext uri="{FF2B5EF4-FFF2-40B4-BE49-F238E27FC236}">
                <a16:creationId xmlns:a16="http://schemas.microsoft.com/office/drawing/2014/main" id="{5D1F3289-32B3-8FF5-2183-B9D85D08F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8" y="6988175"/>
            <a:ext cx="5259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&lt;colonna_6&gt;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72</Words>
  <Application>Microsoft Office PowerPoint</Application>
  <PresentationFormat>Presentazione su schermo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30</cp:revision>
  <dcterms:created xsi:type="dcterms:W3CDTF">2017-03-14T14:41:04Z</dcterms:created>
  <dcterms:modified xsi:type="dcterms:W3CDTF">2025-08-07T09:53:05Z</dcterms:modified>
</cp:coreProperties>
</file>