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CBAB95-BE8C-0DFA-C8D3-A4FC6DE40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BF0E4A-C8F7-486C-8337-A12FBDBE6D1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6AE6C1-759C-7D89-3FCE-B7CDE8D37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8789E5-5939-DBD3-3D43-AE8B041F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52B95-81C2-44E9-A70A-95D30FF8EDA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95593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0C1392-B447-DF87-60F8-37C85E26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4BA45-B0D8-4A78-B099-C4C7FAE3DE9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B8B46C-35B9-1965-468B-F700C1F3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45D11-72B3-1379-C355-93EF36EF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8FBE7-7F85-4F06-B66A-F0AFFE36F0F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55455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57E38D-0725-CA94-8275-FF003240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DC9E9-A603-439C-9176-1735D6C3848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044E-D414-1C5E-4E93-5BEC75B07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75CA13-F05E-FF12-B416-1B1AC64E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A5DBD7-AA6D-4E88-975C-48707B138F9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4049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C604C1-AF04-748E-C85D-FFEC99327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15DE9-EA5B-4771-A02E-84FE2BE89C2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1F0449-D2E5-4E96-1459-FFA38BAE3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130869-2F57-0A5B-EEF2-A4DE1ECD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FFAC21-27BD-42E1-9F66-72890BD45C3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283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7F08D3-37E5-4864-8135-A2A3DCD8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A0A3CA-B558-4BF9-ABDE-1173EE8A1E2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EFFCC22-E60B-822D-079C-44A9A6D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022274-5706-99DB-97B5-918E2359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89EB-4F35-4AD1-9F95-96171912538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531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A6205A5-3C33-E938-DE91-194543F9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A571E-A34B-4FCF-95BB-969141A0B6A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F794747-33BD-E633-0290-75D949EB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5435929-7E21-411F-C747-CC413644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4CE6D6-8B93-44F1-9663-9267F4FAE793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5561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D310E539-165A-04D4-CB0C-0CAA58F6E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07640-5110-45A3-B716-AB5AB168F1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F25CB0A-8E83-4AFE-7150-899272A6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A5832F2D-63E2-5310-A6A8-B5C35BC7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1472E-5AE4-4968-9CDB-8A47BD787CB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300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F02E863F-0A39-D185-E60C-DDDB0CCA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B3715-423F-4D10-BE05-699B32A970E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9E73BA99-692B-778E-4926-35D0FCD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7ADD1D67-2414-3AB1-84DE-DD0B6BAC1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75A20-8D74-46F8-BBC0-D9BE811AECB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476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6592B2AD-ACC6-AC97-CB4D-3DEA557F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87D43-1D26-4AC4-ACE7-C11DF5E8FC3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A129DC0E-C0D8-55B2-CC5F-F7F98724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89A469C8-68F1-C817-2239-2BE9AD8C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A37C0-8A36-4BF8-92F3-9CCC770E0D1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2765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412D10B-446D-C9F1-DEEF-A4F2F1870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22E2D-4A66-4DC7-836D-30BAB4104F1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3C770D0-3C17-C878-C8A0-C508B36E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55F776EB-7F9D-ED22-1D66-15EB9B68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D5C50-BAD3-4FEA-8499-72B9486724B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492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9313BFB-9B27-C8B0-C853-2C54095B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2AE097-18AC-49DE-8ECB-20F9B74F1F9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2E7500F-7398-84AF-D44D-4D15EADE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0460DA0-F401-3CA0-63B7-8472FCB1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0D1F8-CD05-4366-889A-12D5960B35D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2344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906C9D75-DC70-78A1-A741-D885D5BCF6B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FDEBE7C2-2996-D5B9-5B3C-D63EDB9EF6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27C9FAA-4B5A-40C1-1243-52B74406B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308B99-2A89-45C9-BBC5-CCA597CBB02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CC7795-BFFD-6518-0D51-09EA19339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63CC03-8D72-6833-2A9D-78AB6A65C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A7B47FF4-01EF-4F53-97E0-9707BC5C374D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9819DFD4-1038-16C6-7836-5365F4231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9D22ABEE-5632-ABE7-C786-7522DEA73735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03350"/>
          <a:ext cx="6048375" cy="5724526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032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446">
                <a:tc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6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latin typeface="+mn-lt"/>
                          <a:cs typeface="Arial" charset="0"/>
                        </a:rPr>
                        <a:t>Codice PDV: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Pacco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6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N. Pacchi </a:t>
                      </a:r>
                      <a:r>
                        <a:rPr lang="it-IT" sz="1600" baseline="0" dirty="0">
                          <a:solidFill>
                            <a:schemeClr val="bg1"/>
                          </a:solidFill>
                        </a:rPr>
                        <a:t>uso interno</a:t>
                      </a:r>
                      <a:r>
                        <a:rPr lang="it-IT" sz="1600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 marL="91436" marR="91436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3" name="CasellaDiTesto 4">
            <a:extLst>
              <a:ext uri="{FF2B5EF4-FFF2-40B4-BE49-F238E27FC236}">
                <a16:creationId xmlns:a16="http://schemas.microsoft.com/office/drawing/2014/main" id="{C1A7C2AE-F178-BE79-8FA3-5B7A09E29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494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4" name="CasellaDiTesto 6">
            <a:extLst>
              <a:ext uri="{FF2B5EF4-FFF2-40B4-BE49-F238E27FC236}">
                <a16:creationId xmlns:a16="http://schemas.microsoft.com/office/drawing/2014/main" id="{1FF727F5-7C98-E334-8C16-6172733FB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1400175"/>
            <a:ext cx="18732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6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B73EFF32-C011-146B-3D70-4B86FA5C1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90671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6" name="CasellaDiTesto 8">
            <a:extLst>
              <a:ext uri="{FF2B5EF4-FFF2-40B4-BE49-F238E27FC236}">
                <a16:creationId xmlns:a16="http://schemas.microsoft.com/office/drawing/2014/main" id="{5168B705-D0EB-6B0D-4F54-E34F415E3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771900"/>
            <a:ext cx="6048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7" name="CasellaDiTesto 9">
            <a:extLst>
              <a:ext uri="{FF2B5EF4-FFF2-40B4-BE49-F238E27FC236}">
                <a16:creationId xmlns:a16="http://schemas.microsoft.com/office/drawing/2014/main" id="{FBCBC5C4-8B05-C3CF-D978-6C2759778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78" name="CasellaDiTesto 13">
            <a:extLst>
              <a:ext uri="{FF2B5EF4-FFF2-40B4-BE49-F238E27FC236}">
                <a16:creationId xmlns:a16="http://schemas.microsoft.com/office/drawing/2014/main" id="{507B230B-9D0E-3FD5-5A14-624F2C04F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9" name="CasellaDiTesto 14">
            <a:extLst>
              <a:ext uri="{FF2B5EF4-FFF2-40B4-BE49-F238E27FC236}">
                <a16:creationId xmlns:a16="http://schemas.microsoft.com/office/drawing/2014/main" id="{E5E750B0-D16C-D442-7C1E-FD6673F3D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4188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5">
            <a:extLst>
              <a:ext uri="{FF2B5EF4-FFF2-40B4-BE49-F238E27FC236}">
                <a16:creationId xmlns:a16="http://schemas.microsoft.com/office/drawing/2014/main" id="{C7792FAE-0EFC-A4F4-2C97-421DA2857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589463"/>
            <a:ext cx="34861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1" name="CasellaDiTesto 16">
            <a:extLst>
              <a:ext uri="{FF2B5EF4-FFF2-40B4-BE49-F238E27FC236}">
                <a16:creationId xmlns:a16="http://schemas.microsoft.com/office/drawing/2014/main" id="{F8D7F1E8-B82B-FDCE-E670-02E8B12F7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500" y="4686300"/>
            <a:ext cx="2016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</a:t>
            </a:r>
            <a:r>
              <a:rPr lang="it-IT" altLang="it-IT" sz="2400" b="1">
                <a:latin typeface="Arial" panose="020B0604020202020204" pitchFamily="34" charset="0"/>
              </a:rPr>
              <a:t>colonna_7</a:t>
            </a:r>
            <a:r>
              <a:rPr lang="it-IT" altLang="it-IT" sz="2000" b="1">
                <a:latin typeface="Arial" panose="020B0604020202020204" pitchFamily="34" charset="0"/>
              </a:rPr>
              <a:t>&gt;</a:t>
            </a:r>
          </a:p>
        </p:txBody>
      </p:sp>
      <p:pic>
        <p:nvPicPr>
          <p:cNvPr id="2082" name="Picture 2">
            <a:extLst>
              <a:ext uri="{FF2B5EF4-FFF2-40B4-BE49-F238E27FC236}">
                <a16:creationId xmlns:a16="http://schemas.microsoft.com/office/drawing/2014/main" id="{314E3AD7-8633-5B75-1B54-5A6434C17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85775"/>
            <a:ext cx="2376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3" name="CasellaDiTesto 12">
            <a:extLst>
              <a:ext uri="{FF2B5EF4-FFF2-40B4-BE49-F238E27FC236}">
                <a16:creationId xmlns:a16="http://schemas.microsoft.com/office/drawing/2014/main" id="{DF07714B-0C55-B90B-89AF-BA6D75CF3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88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6">
            <a:extLst>
              <a:ext uri="{FF2B5EF4-FFF2-40B4-BE49-F238E27FC236}">
                <a16:creationId xmlns:a16="http://schemas.microsoft.com/office/drawing/2014/main" id="{B501CACF-79F0-80DA-8955-DEA40CB2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825" y="2187575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80</Words>
  <Application>Microsoft Office PowerPoint</Application>
  <PresentationFormat>Presentazione su schermo 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55</cp:revision>
  <dcterms:created xsi:type="dcterms:W3CDTF">2017-03-14T14:41:04Z</dcterms:created>
  <dcterms:modified xsi:type="dcterms:W3CDTF">2025-08-07T09:54:36Z</dcterms:modified>
</cp:coreProperties>
</file>