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BE76C8-4BE7-F30D-EDF1-209E2EEB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06DDDA-BBAA-4CF1-865A-DF50B0A38E0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141681B-BD19-F941-B6AE-3C385386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F80391-7928-FAA7-B064-C319EB80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316CFE-9C78-4D8B-A62A-38A3A5CE821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632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F57E05-9DE8-5664-6C60-272FFDE0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100A4-D1E8-475D-B39A-1C8EE1D47B5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E5FF27-01EB-81C7-CAB3-87DBFC4C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E29336-9DB9-0B86-54E5-1A2ACC5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80433E-71D6-4C4E-874A-3FAF01FD177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228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F54D03-7DDB-B013-A5ED-58450C69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F6A06E-2194-4EC3-9FAB-41DC7FFCB59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CF8960-A1C1-EA04-4AA4-31150608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2DB645-117A-1F1B-3822-3B11CD6C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D81B8C-E973-4E57-8171-FDDE09DBFF5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6174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E667AB-451E-ADE1-0809-A80D1FA4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8F6CEC-28A5-43C7-95E5-3E0060C637D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CF6E87-85B1-75B4-7599-F41C7077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099476-0C3C-D9B0-E7DC-619AC791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D855B-57F7-416B-8B47-DB9034618C0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10568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50A83A-63ED-B195-BA15-790BAFDC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C79D-D8BE-4E95-935C-5FFB70EB01D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ACC7BE-29DD-BB81-B608-FC0F65F2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A49EAD-47E5-ADDD-60FB-1DC6DBDD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4215A3-F12C-40BE-B10F-985C2FD419D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8583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A400CE5-F332-F4AD-206F-9EC563ED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D23EB-6CB5-4043-9738-7C7B198D2CE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B2E5A3E-1FBE-031F-C3C3-06726BE2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A6EDE37-C442-5D10-9867-4EEBA87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ACDF43-76F9-4CDD-A5E7-9F1CD2A3650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65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77B9FB63-04D7-77F8-200F-A468E903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AE54E-E770-45DA-B530-C559FA1EBB6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2FFDB5D5-C656-EFAF-579A-9A59D1099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2C190D60-24E4-8738-A05A-E0EA57E5C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E043DE-7306-4EB1-A051-3240AFA7AFE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7173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9FF66DF8-FC61-5EC9-2780-62175B31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1C34B4-205F-45CA-B0F0-B7F5F022891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417330F4-060B-D00A-4EDD-3D73448A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4845E532-3152-B84F-DAB1-4B4473C9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141CD7-B9EE-40CA-857F-6D45F45540C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8669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C863150-A5BF-2ACC-6CB3-35C809AC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67F8A-FA0B-436F-B3B7-411E6B8F0ED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1B9AB1E6-C2EC-D857-C983-A2D06AEB8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5DEA92C5-EF2D-F5E5-3A9E-3E871E95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470ED5-E1EB-442F-A2BC-F3FA872F823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063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4BF254C-A0E3-BE32-8FC4-4A2D1923E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D887C-D0A4-451A-B044-016487F0F2A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5A46707-3D08-8A94-1B27-69165B1D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D6E89F3-8B4F-87F7-ED63-5B226E02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16CDFD-915F-4DDE-AF51-2DD89B3DBC3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421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3DFFCA9-B19D-F594-3C0F-6CF9CFD4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89B34-3DB3-4849-8311-E77460F535E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651C3A5-2632-B5F9-8CBF-F8663B7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091BB51-3016-1302-BA88-8C82BD82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C6C44-CE34-4823-9C4D-D745DDB2E8E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5974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77B9D232-F65C-B670-22D9-917C82CB83B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91F7EC3C-3A9A-2E85-4920-2BE88BAC37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2F30271-9EF9-E927-391E-B45D01049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5A7701-6B5A-4533-A107-D60F540D031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609608-4629-66E9-ADB8-F9AA1F092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D76C02-DB79-1BA8-A192-DA3452007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F6516D-FFB1-4C68-9152-691F9CD2B07B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DCAC0CC6-861A-E707-2A79-67897C321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AAD676C-C316-3893-720C-31D27DF6B85D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5" cy="64008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 gridSpan="2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b="1" dirty="0"/>
                    </a:p>
                    <a:p>
                      <a:pPr algn="ctr"/>
                      <a:endParaRPr lang="it-IT" b="1" dirty="0"/>
                    </a:p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b="1" dirty="0"/>
                    </a:p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Codice PDV:</a:t>
                      </a:r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79" name="CasellaDiTesto 4">
            <a:extLst>
              <a:ext uri="{FF2B5EF4-FFF2-40B4-BE49-F238E27FC236}">
                <a16:creationId xmlns:a16="http://schemas.microsoft.com/office/drawing/2014/main" id="{916C8984-311E-5132-2838-9FE778E5B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0" name="CasellaDiTesto 6">
            <a:extLst>
              <a:ext uri="{FF2B5EF4-FFF2-40B4-BE49-F238E27FC236}">
                <a16:creationId xmlns:a16="http://schemas.microsoft.com/office/drawing/2014/main" id="{1FE4F302-246F-9751-86E7-79BF500FD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1" name="CasellaDiTesto 7">
            <a:extLst>
              <a:ext uri="{FF2B5EF4-FFF2-40B4-BE49-F238E27FC236}">
                <a16:creationId xmlns:a16="http://schemas.microsoft.com/office/drawing/2014/main" id="{617D5234-FF3E-50AE-F0FB-87F56C4D5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7479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2" name="CasellaDiTesto 8">
            <a:extLst>
              <a:ext uri="{FF2B5EF4-FFF2-40B4-BE49-F238E27FC236}">
                <a16:creationId xmlns:a16="http://schemas.microsoft.com/office/drawing/2014/main" id="{29442CAF-219F-DC41-759E-1F84118C2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58775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3" name="CasellaDiTesto 9">
            <a:extLst>
              <a:ext uri="{FF2B5EF4-FFF2-40B4-BE49-F238E27FC236}">
                <a16:creationId xmlns:a16="http://schemas.microsoft.com/office/drawing/2014/main" id="{7F51A331-0A54-F246-F512-BE59415C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2437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4" name="CasellaDiTesto 10">
            <a:extLst>
              <a:ext uri="{FF2B5EF4-FFF2-40B4-BE49-F238E27FC236}">
                <a16:creationId xmlns:a16="http://schemas.microsoft.com/office/drawing/2014/main" id="{7D7FC238-1F51-6CCB-C612-7FFD0AD56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63674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5" name="CasellaDiTesto 11">
            <a:extLst>
              <a:ext uri="{FF2B5EF4-FFF2-40B4-BE49-F238E27FC236}">
                <a16:creationId xmlns:a16="http://schemas.microsoft.com/office/drawing/2014/main" id="{BC3A1E36-6779-253D-0080-A7BB964B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0" y="63722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6" name="CasellaDiTesto 12">
            <a:extLst>
              <a:ext uri="{FF2B5EF4-FFF2-40B4-BE49-F238E27FC236}">
                <a16:creationId xmlns:a16="http://schemas.microsoft.com/office/drawing/2014/main" id="{80136DE9-C754-B4E5-6ACD-895F82AFD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438775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7" name="CasellaDiTesto 13">
            <a:extLst>
              <a:ext uri="{FF2B5EF4-FFF2-40B4-BE49-F238E27FC236}">
                <a16:creationId xmlns:a16="http://schemas.microsoft.com/office/drawing/2014/main" id="{D49AC9E3-6CDE-B794-2DCE-DEDAE20D3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57041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8" name="CasellaDiTesto 14">
            <a:extLst>
              <a:ext uri="{FF2B5EF4-FFF2-40B4-BE49-F238E27FC236}">
                <a16:creationId xmlns:a16="http://schemas.microsoft.com/office/drawing/2014/main" id="{30665211-C56C-8108-3774-90937B512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5704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9" name="CasellaDiTesto 15">
            <a:extLst>
              <a:ext uri="{FF2B5EF4-FFF2-40B4-BE49-F238E27FC236}">
                <a16:creationId xmlns:a16="http://schemas.microsoft.com/office/drawing/2014/main" id="{AB3DF866-5967-017E-F528-04DD4261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730726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0" name="CasellaDiTesto 16">
            <a:extLst>
              <a:ext uri="{FF2B5EF4-FFF2-40B4-BE49-F238E27FC236}">
                <a16:creationId xmlns:a16="http://schemas.microsoft.com/office/drawing/2014/main" id="{79612FAB-55EE-F4E0-7F3B-504E6F89B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7092950"/>
            <a:ext cx="20161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&lt;colonna_7&gt;</a:t>
            </a:r>
          </a:p>
        </p:txBody>
      </p:sp>
      <p:pic>
        <p:nvPicPr>
          <p:cNvPr id="2091" name="Picture 2">
            <a:extLst>
              <a:ext uri="{FF2B5EF4-FFF2-40B4-BE49-F238E27FC236}">
                <a16:creationId xmlns:a16="http://schemas.microsoft.com/office/drawing/2014/main" id="{764ED5E0-442D-B267-FD08-7F57FC558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5775"/>
            <a:ext cx="2376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2" name="CasellaDiTesto 9">
            <a:extLst>
              <a:ext uri="{FF2B5EF4-FFF2-40B4-BE49-F238E27FC236}">
                <a16:creationId xmlns:a16="http://schemas.microsoft.com/office/drawing/2014/main" id="{B955D729-D289-D4F9-1CF5-6629F7BD7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3877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3" name="CasellaDiTesto 9">
            <a:extLst>
              <a:ext uri="{FF2B5EF4-FFF2-40B4-BE49-F238E27FC236}">
                <a16:creationId xmlns:a16="http://schemas.microsoft.com/office/drawing/2014/main" id="{083071E5-A2CA-16EE-74BE-2A549A1E4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387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4" name="CasellaDiTesto 1">
            <a:extLst>
              <a:ext uri="{FF2B5EF4-FFF2-40B4-BE49-F238E27FC236}">
                <a16:creationId xmlns:a16="http://schemas.microsoft.com/office/drawing/2014/main" id="{20979D0C-29DC-EE29-E082-A9E13723B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111</Words>
  <Application>Microsoft Office PowerPoint</Application>
  <PresentationFormat>Presentazione su schermo (4:3)</PresentationFormat>
  <Paragraphs>29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31</cp:revision>
  <dcterms:created xsi:type="dcterms:W3CDTF">2017-03-14T14:41:04Z</dcterms:created>
  <dcterms:modified xsi:type="dcterms:W3CDTF">2025-08-07T09:54:28Z</dcterms:modified>
</cp:coreProperties>
</file>