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4562E1-872B-2465-3741-9610441C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E9554-7A9A-4F3C-8E89-5BF71B98F5B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2910F6-C997-1B2F-0BBB-DEB41191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D8129C-AD56-10D7-7380-3566CA14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E8C02-2961-4267-923E-EC9BEA61AF0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1051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AAFEE4-238B-BB21-95F8-C24E4D1E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AA3D-C060-47AA-908B-D617CEBF502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94831B-3FAB-6477-C8F3-A7A97B47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CEBA0C-BCC4-0C82-7A9F-5D48D7B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FCAED-D389-46D0-9B33-5CE8E15AFE6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6402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D213D1-CB30-77DB-41A5-00B95077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40BFE-19C7-4AFA-BBAA-A2DFF9F09AB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AB57EF-BD33-D829-F0DB-4B33B553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FFD1AB-474D-A31D-DC4B-E360545E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FBD76-B5CE-4057-B595-040EED6DFCA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3211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60D823-ABA6-A7FD-F212-CFC171F8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2EB5F-7174-4CDF-8B98-2CBB7DA1ED5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50CDBD-7F0C-170E-A94F-9D2074B5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35E11D-8B67-EBF7-A512-28FA0552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882B26-E0FD-43D8-8B35-48109F8B7C9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8163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FAC6FD-AFBB-9828-1CB3-55D211079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FB1E9-C7BC-4B6A-B1EB-BF5D64B696AB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091A13-5D54-04AE-7EB1-538D2F80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7E0DD9-CACC-7906-078E-34DF59FF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08A548-5384-4BB3-89F3-3DCFDB7113C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7291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10C55F6-050D-1FF7-B509-031738CB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16C55-0031-4C79-83E1-949DE58DFB1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10104E02-B0D4-2FE9-161A-CFE1BE1C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71789692-A031-0990-7FE5-C532C88D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9256F-ACF9-47E2-8FC3-91F9F073A75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6731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FC809553-6F4E-BF0E-5F74-BBB0D494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F7A0C-180A-4131-8693-0F68F9AD16A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6B0A9BFD-500F-66D4-27AA-70236DFB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D7465EF4-AE09-B6AD-CBCA-06C26D7C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956471-5A73-456E-928B-D939546E375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9711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68B6CE78-9B3F-F17B-54F5-17F75F9D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C96A5-B385-4CC1-BC77-92FF934C41D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D7487BD-0D64-EC71-6D73-7D153D27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795C9357-4ED1-7365-1B3A-4F0A50A5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219B25-A0DC-40E8-A5A6-C147FD28B77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0700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46D049F7-B8EC-5AB2-7D98-3BF72E5B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841AB-E4DA-4F73-8280-B483AB6BD0C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F4B4E5F2-B4DA-07F8-1308-3F9E3401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4471CFDF-0A11-D041-F7A8-A5DEE4F3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D2DBA0-4D7B-4C7B-94ED-C3B1B017400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9775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CE03D4EB-89C8-9102-E62D-D3E6289C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E8A57-0672-4EA5-BAAC-73721513EAB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1ABE812D-4041-28B6-15C1-B4DAFB76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25E1996D-98E3-9577-D7F2-ABF4E559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57DC9-41C4-4EB3-A6A9-1248559DA91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9517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FBD619C-24E5-446D-4DC9-91B44E67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39D7F-88AF-4D92-8CEE-426FB08A6FA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D4E75025-D34E-B73A-B945-81FD155C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CA0F7B0D-2813-99CA-F03B-0B571EA0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A22C3F-8CDB-4F05-9DA5-C0791AF8790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081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D29F34CF-C038-990A-4506-1E86DD9F0FC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7E83C8D5-69ED-77B8-71B6-6419C7941B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09E931-300A-8122-0751-CA89FEEB6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F81727A-0B82-49E5-9AC8-4279E0280DD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76327D-9349-28BF-B91D-02D1BB5CB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808F9F-5447-A095-617A-F7342A8EB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3D9AA3B-D708-441C-A5E1-D3800A100781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32329897-1CE8-4625-1780-6B6A42555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539750"/>
            <a:ext cx="35179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FD88C07-8607-4E39-DEC7-C7BD170A6D72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411288"/>
          <a:ext cx="5749925" cy="7545387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5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4503">
                <a:tc gridSpan="2"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12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12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Magazzino</a:t>
                      </a:r>
                      <a:r>
                        <a:rPr lang="it-IT" sz="1400" baseline="0" dirty="0"/>
                        <a:t> Consegna:</a:t>
                      </a:r>
                      <a:endParaRPr lang="it-IT" sz="18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1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PDV:                                                               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Codice </a:t>
                      </a:r>
                      <a:r>
                        <a:rPr lang="it-IT" sz="1200" dirty="0" err="1"/>
                        <a:t>Pdv</a:t>
                      </a:r>
                      <a:r>
                        <a:rPr lang="it-IT" sz="1200"/>
                        <a:t>:</a:t>
                      </a:r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12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 N:</a:t>
                      </a:r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r>
                        <a:rPr lang="it-IT" sz="1400" dirty="0"/>
                        <a:t>               </a:t>
                      </a:r>
                      <a:r>
                        <a:rPr lang="it-IT" sz="1600" b="1" dirty="0"/>
                        <a:t>di</a:t>
                      </a:r>
                      <a:r>
                        <a:rPr lang="it-IT" sz="1400" dirty="0"/>
                        <a:t> </a:t>
                      </a:r>
                      <a:endParaRPr lang="it-IT" sz="18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Q.tà totale PDV:</a:t>
                      </a:r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Copie </a:t>
                      </a:r>
                      <a:r>
                        <a:rPr lang="it-IT" sz="1400" baseline="0" dirty="0"/>
                        <a:t>distribuzione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Pacchi </a:t>
                      </a:r>
                      <a:r>
                        <a:rPr lang="it-IT" sz="1400" baseline="0" dirty="0"/>
                        <a:t>distribuzione:</a:t>
                      </a:r>
                      <a:endParaRPr lang="it-IT" sz="18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12">
                <a:tc>
                  <a:txBody>
                    <a:bodyPr/>
                    <a:lstStyle/>
                    <a:p>
                      <a:pPr algn="l"/>
                      <a:endParaRPr lang="it-IT" sz="1800" b="0" baseline="0" dirty="0"/>
                    </a:p>
                  </a:txBody>
                  <a:tcPr marL="91429" marR="9142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Copie </a:t>
                      </a:r>
                      <a:r>
                        <a:rPr lang="it-IT" sz="1400" baseline="0" dirty="0"/>
                        <a:t>uso interno:</a:t>
                      </a:r>
                      <a:endParaRPr lang="it-IT" sz="14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</a:t>
                      </a:r>
                      <a:r>
                        <a:rPr lang="it-IT" sz="1400" baseline="0" dirty="0"/>
                        <a:t>uso interno</a:t>
                      </a:r>
                      <a:r>
                        <a:rPr lang="it-IT" sz="1400" dirty="0"/>
                        <a:t>:</a:t>
                      </a:r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12">
                <a:tc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totale bancale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b="1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N. tot. pacchi bancale:</a:t>
                      </a:r>
                    </a:p>
                    <a:p>
                      <a:pPr algn="l"/>
                      <a:endParaRPr lang="it-IT" sz="14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83" name="CasellaDiTesto 4">
            <a:extLst>
              <a:ext uri="{FF2B5EF4-FFF2-40B4-BE49-F238E27FC236}">
                <a16:creationId xmlns:a16="http://schemas.microsoft.com/office/drawing/2014/main" id="{E7178B62-8B77-5B1D-1841-93CA19319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1716088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84" name="CasellaDiTesto 6">
            <a:extLst>
              <a:ext uri="{FF2B5EF4-FFF2-40B4-BE49-F238E27FC236}">
                <a16:creationId xmlns:a16="http://schemas.microsoft.com/office/drawing/2014/main" id="{2FB64293-5A13-8807-0076-7D084758F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397000"/>
            <a:ext cx="180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85" name="CasellaDiTesto 7">
            <a:extLst>
              <a:ext uri="{FF2B5EF4-FFF2-40B4-BE49-F238E27FC236}">
                <a16:creationId xmlns:a16="http://schemas.microsoft.com/office/drawing/2014/main" id="{0737DC4F-51FD-ACE1-76D8-95EFE7CBC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833688"/>
            <a:ext cx="6048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86" name="CasellaDiTesto 8">
            <a:extLst>
              <a:ext uri="{FF2B5EF4-FFF2-40B4-BE49-F238E27FC236}">
                <a16:creationId xmlns:a16="http://schemas.microsoft.com/office/drawing/2014/main" id="{48D0E639-5A21-28E9-F40C-E0EA53818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698875"/>
            <a:ext cx="5710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87" name="CasellaDiTesto 9">
            <a:extLst>
              <a:ext uri="{FF2B5EF4-FFF2-40B4-BE49-F238E27FC236}">
                <a16:creationId xmlns:a16="http://schemas.microsoft.com/office/drawing/2014/main" id="{9D1480FA-7181-F2BF-755D-0DB81785A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5721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88" name="CasellaDiTesto 10">
            <a:extLst>
              <a:ext uri="{FF2B5EF4-FFF2-40B4-BE49-F238E27FC236}">
                <a16:creationId xmlns:a16="http://schemas.microsoft.com/office/drawing/2014/main" id="{1D6C3AFD-E3F9-FA73-7C91-F3C9B46C4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8307388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89" name="CasellaDiTesto 11">
            <a:extLst>
              <a:ext uri="{FF2B5EF4-FFF2-40B4-BE49-F238E27FC236}">
                <a16:creationId xmlns:a16="http://schemas.microsoft.com/office/drawing/2014/main" id="{05A1DA11-687E-608B-7BB4-C408391D6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8307388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90" name="CasellaDiTesto 12">
            <a:extLst>
              <a:ext uri="{FF2B5EF4-FFF2-40B4-BE49-F238E27FC236}">
                <a16:creationId xmlns:a16="http://schemas.microsoft.com/office/drawing/2014/main" id="{DFD48DDC-7908-CA0C-8D14-77457448E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6507163"/>
            <a:ext cx="1870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1" name="CasellaDiTesto 13">
            <a:extLst>
              <a:ext uri="{FF2B5EF4-FFF2-40B4-BE49-F238E27FC236}">
                <a16:creationId xmlns:a16="http://schemas.microsoft.com/office/drawing/2014/main" id="{03CA2CDA-F7B7-9657-CFBF-0E9196E3D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529263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2" name="CasellaDiTesto 14">
            <a:extLst>
              <a:ext uri="{FF2B5EF4-FFF2-40B4-BE49-F238E27FC236}">
                <a16:creationId xmlns:a16="http://schemas.microsoft.com/office/drawing/2014/main" id="{B060C606-76A1-12E8-21CA-33349C952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5529263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3" name="CasellaDiTesto 15">
            <a:extLst>
              <a:ext uri="{FF2B5EF4-FFF2-40B4-BE49-F238E27FC236}">
                <a16:creationId xmlns:a16="http://schemas.microsoft.com/office/drawing/2014/main" id="{50B29806-3539-2929-9945-31CB51CC9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4624388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094" name="CasellaDiTesto 16">
            <a:extLst>
              <a:ext uri="{FF2B5EF4-FFF2-40B4-BE49-F238E27FC236}">
                <a16:creationId xmlns:a16="http://schemas.microsoft.com/office/drawing/2014/main" id="{24F2E091-67BB-C738-6011-B3ACCE878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25" y="4511675"/>
            <a:ext cx="1703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&lt;colonna_7&gt;</a:t>
            </a:r>
          </a:p>
        </p:txBody>
      </p:sp>
      <p:pic>
        <p:nvPicPr>
          <p:cNvPr id="2095" name="Picture 2">
            <a:extLst>
              <a:ext uri="{FF2B5EF4-FFF2-40B4-BE49-F238E27FC236}">
                <a16:creationId xmlns:a16="http://schemas.microsoft.com/office/drawing/2014/main" id="{2D544676-09FC-E49B-B301-B5DD4EAF7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485775"/>
            <a:ext cx="23764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6" name="CasellaDiTesto 9">
            <a:extLst>
              <a:ext uri="{FF2B5EF4-FFF2-40B4-BE49-F238E27FC236}">
                <a16:creationId xmlns:a16="http://schemas.microsoft.com/office/drawing/2014/main" id="{2D62F884-2C10-8E88-2650-80426AB55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613" y="7443788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&lt;colonna_8&gt;</a:t>
            </a:r>
          </a:p>
        </p:txBody>
      </p:sp>
      <p:sp>
        <p:nvSpPr>
          <p:cNvPr id="2097" name="CasellaDiTesto 9">
            <a:extLst>
              <a:ext uri="{FF2B5EF4-FFF2-40B4-BE49-F238E27FC236}">
                <a16:creationId xmlns:a16="http://schemas.microsoft.com/office/drawing/2014/main" id="{3A0E5811-3051-896D-5570-28393B9E5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038" y="6507163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&lt;colonna_9&gt;</a:t>
            </a:r>
          </a:p>
        </p:txBody>
      </p:sp>
      <p:sp>
        <p:nvSpPr>
          <p:cNvPr id="2098" name="CasellaDiTesto 9">
            <a:extLst>
              <a:ext uri="{FF2B5EF4-FFF2-40B4-BE49-F238E27FC236}">
                <a16:creationId xmlns:a16="http://schemas.microsoft.com/office/drawing/2014/main" id="{A8161BB4-20D8-7F7C-246E-9CDC7A726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638" y="6507163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&lt;colonna_11&gt;</a:t>
            </a:r>
          </a:p>
        </p:txBody>
      </p:sp>
      <p:sp>
        <p:nvSpPr>
          <p:cNvPr id="2099" name="CasellaDiTesto 9">
            <a:extLst>
              <a:ext uri="{FF2B5EF4-FFF2-40B4-BE49-F238E27FC236}">
                <a16:creationId xmlns:a16="http://schemas.microsoft.com/office/drawing/2014/main" id="{D63F6554-67AF-CA89-A722-8CA7092DC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788" y="7443788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&lt;colonna_10&gt;</a:t>
            </a:r>
          </a:p>
        </p:txBody>
      </p:sp>
      <p:sp>
        <p:nvSpPr>
          <p:cNvPr id="2100" name="CasellaDiTesto 1">
            <a:extLst>
              <a:ext uri="{FF2B5EF4-FFF2-40B4-BE49-F238E27FC236}">
                <a16:creationId xmlns:a16="http://schemas.microsoft.com/office/drawing/2014/main" id="{0F1AA4E1-2458-3373-5CEC-F733F4872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2117725"/>
            <a:ext cx="173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&lt;colonna_12&gt;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133</Words>
  <Application>Microsoft Office PowerPoint</Application>
  <PresentationFormat>Presentazione su schermo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37</cp:revision>
  <dcterms:created xsi:type="dcterms:W3CDTF">2017-03-14T14:41:04Z</dcterms:created>
  <dcterms:modified xsi:type="dcterms:W3CDTF">2025-08-07T09:54:21Z</dcterms:modified>
</cp:coreProperties>
</file>