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79" d="100"/>
          <a:sy n="79" d="100"/>
        </p:scale>
        <p:origin x="33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30C56E-9DCE-CA2D-9E09-4609CD66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ACDC2-7B1D-45BB-9B22-F8DB34690D3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8BE205-983D-4200-9FE9-F5F7E40A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BB6AA8-8E8D-27AF-3A99-F3645F3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59645-48D0-4396-B749-8AF3D17FF6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284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897E9D-E151-2161-18D0-D113536C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33BB-5262-4766-B4EF-9FCBD76AB63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E86930-C4D5-7E75-C6BB-565C78E9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3BCA1-48CC-3A27-67E1-6897A1E7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3F627-E648-4455-925A-97F634F1539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1990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200286-55C6-9AC4-3806-FDE85C65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6AE13-3C02-455E-A794-072FD66A764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DDFC35-CF47-5646-5607-2EE75242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7A2520-4A6C-5687-4A24-7942B25B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8C12B-055F-4AC3-98CC-F8D5C2BC4DD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74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EE0389-6B88-2C69-CDCE-91BA6B1A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404F3-1F4A-495E-BE68-FB54C1AA348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873EB-CB16-889C-2E85-B739AC51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8F3FD-D39E-5FBA-673F-1C0E9EC3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459CA-190F-4BB5-81C9-3E92468EAD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869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81EE53-4E5D-EA40-F5ED-46B13F57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BB7A3-2D06-48C6-8661-2CB5F15A0F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1E0F3-C488-2D04-AB6E-3D4B17DE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BEB79D-4A85-C871-5D46-C718827A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1A33B-FFD7-4A71-B070-EB633B8E84D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829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E376834-3AAE-D372-5120-D1E6A01E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314D3-854E-4E71-8EB2-B9AF1336178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5E481A5-1C9E-C91E-A85F-894C448A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6A390B4-7CD2-4ADC-8A18-A94C33AE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308B2-1027-4D9E-A0EB-38E3F6D8AB6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9947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A18B3450-9C4B-DC5D-D3D3-7CADA3C7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F5A93-F0C6-4384-9735-EBBCA84DC0E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D6897E4-5B74-EB94-9128-618670FE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AAEC9C0-5802-7C2E-29FA-34615DC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5F1D-998E-40F3-B6D6-CD9726205AE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34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B76807DD-9683-ABFB-1291-D45A8D21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3287C-4AAA-4A82-A69C-F8C645859EB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D09FCB43-9D13-5B9C-8412-2B955AA9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938C57F-F4D4-A1A3-B2A6-0F0A997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9854C-C432-432E-90FC-76483FD5E52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117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A2A23ED-D302-5035-5A2C-71189E11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4A450-C727-4C0A-B4E3-0B3A61C9413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3F23522-3DB6-0397-8C2F-0401B1A9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4FF4925-FECB-A749-DFBC-0089778D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FDEC3-CA27-460A-AD3D-2B17060B25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670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BFF7BB47-058C-D99E-31BC-C20ECD3C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9BA3-BFE4-4528-ADAD-70763E12BC5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FC99FDF-E422-35E8-E484-DC74C7A5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A276EF9-CADA-15BA-442F-0D8EBA8C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8ED54-875C-41FB-B770-62FBF32E05B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288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1DDB4DF-9226-DCAE-9386-31D65B19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467B0-E627-4359-88B7-4ACD47B832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59FAD64-244E-E46B-D8E2-356F2B1C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E9D8A97-D00E-3806-4B10-A2560B51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ED9F5-8FAC-47D1-8DA8-3C372AFFB5C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2970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FAFCDBA-3F86-9F7C-00A4-C5690A9B88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C5E780D-64EF-EFCD-41C7-8FC204692A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2443C9-CB8B-2E0C-7A53-D475C7715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1D7925-9479-49F0-9FAA-97E85B3324E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FCE8E5-F4A4-38C5-3700-A18766CCB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E9E26D-3F41-520C-841C-33DB52747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45FE51-74D6-4148-8F97-0FB0C6C08FA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BA126033-1BDC-CD13-BA88-E0DFCF74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DA73E51-8982-A7B9-9905-0AF8A22E45E8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6803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9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063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9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03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lang="it-IT" sz="1400" dirty="0"/>
                        <a:t>e N:</a:t>
                      </a:r>
                    </a:p>
                    <a:p>
                      <a:pPr algn="ctr"/>
                      <a:r>
                        <a:rPr lang="it-IT" sz="1400" b="0" dirty="0"/>
                        <a:t>di</a:t>
                      </a:r>
                      <a:endParaRPr lang="it-IT" sz="1800" b="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83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9" name="CasellaDiTesto 4">
            <a:extLst>
              <a:ext uri="{FF2B5EF4-FFF2-40B4-BE49-F238E27FC236}">
                <a16:creationId xmlns:a16="http://schemas.microsoft.com/office/drawing/2014/main" id="{336C43E1-586F-A700-D0A2-30FF2B85B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0" name="CasellaDiTesto 6">
            <a:extLst>
              <a:ext uri="{FF2B5EF4-FFF2-40B4-BE49-F238E27FC236}">
                <a16:creationId xmlns:a16="http://schemas.microsoft.com/office/drawing/2014/main" id="{313A62C8-5C61-9DC6-C8F8-C210DB88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FF0000"/>
                </a:solidFill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1" name="CasellaDiTesto 7">
            <a:extLst>
              <a:ext uri="{FF2B5EF4-FFF2-40B4-BE49-F238E27FC236}">
                <a16:creationId xmlns:a16="http://schemas.microsoft.com/office/drawing/2014/main" id="{57640BBA-4020-09B4-D521-ABC9EC38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54635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2" name="CasellaDiTesto 8">
            <a:extLst>
              <a:ext uri="{FF2B5EF4-FFF2-40B4-BE49-F238E27FC236}">
                <a16:creationId xmlns:a16="http://schemas.microsoft.com/office/drawing/2014/main" id="{A441A3F4-B82A-3AF3-AFAB-8628F710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138488"/>
            <a:ext cx="416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3" name="CasellaDiTesto 9">
            <a:extLst>
              <a:ext uri="{FF2B5EF4-FFF2-40B4-BE49-F238E27FC236}">
                <a16:creationId xmlns:a16="http://schemas.microsoft.com/office/drawing/2014/main" id="{47D3BB09-2B98-42FB-9404-91CC473DC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0497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4" name="CasellaDiTesto 10">
            <a:extLst>
              <a:ext uri="{FF2B5EF4-FFF2-40B4-BE49-F238E27FC236}">
                <a16:creationId xmlns:a16="http://schemas.microsoft.com/office/drawing/2014/main" id="{804975A1-6229-40CE-86E1-773E862D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522763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5" name="CasellaDiTesto 11">
            <a:extLst>
              <a:ext uri="{FF2B5EF4-FFF2-40B4-BE49-F238E27FC236}">
                <a16:creationId xmlns:a16="http://schemas.microsoft.com/office/drawing/2014/main" id="{22B3E491-F523-5007-4952-DFE42EC7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522287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6" name="CasellaDiTesto 12">
            <a:extLst>
              <a:ext uri="{FF2B5EF4-FFF2-40B4-BE49-F238E27FC236}">
                <a16:creationId xmlns:a16="http://schemas.microsoft.com/office/drawing/2014/main" id="{27751812-380F-05DB-D05B-9283C1D5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667250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7" name="CasellaDiTesto 13">
            <a:extLst>
              <a:ext uri="{FF2B5EF4-FFF2-40B4-BE49-F238E27FC236}">
                <a16:creationId xmlns:a16="http://schemas.microsoft.com/office/drawing/2014/main" id="{FFD71DF9-FCA3-1855-11AD-40B6DECFF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404653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8" name="CasellaDiTesto 14">
            <a:extLst>
              <a:ext uri="{FF2B5EF4-FFF2-40B4-BE49-F238E27FC236}">
                <a16:creationId xmlns:a16="http://schemas.microsoft.com/office/drawing/2014/main" id="{8A8A83B5-24BF-53A4-76BA-E36CFD94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274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9" name="CasellaDiTesto 15">
            <a:extLst>
              <a:ext uri="{FF2B5EF4-FFF2-40B4-BE49-F238E27FC236}">
                <a16:creationId xmlns:a16="http://schemas.microsoft.com/office/drawing/2014/main" id="{79B47163-9F3B-B258-538A-0740B50E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5829300"/>
            <a:ext cx="603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0" name="CasellaDiTesto 9">
            <a:extLst>
              <a:ext uri="{FF2B5EF4-FFF2-40B4-BE49-F238E27FC236}">
                <a16:creationId xmlns:a16="http://schemas.microsoft.com/office/drawing/2014/main" id="{A66AF984-BC3F-8894-1544-79247B406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656138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1" name="CasellaDiTesto 9">
            <a:extLst>
              <a:ext uri="{FF2B5EF4-FFF2-40B4-BE49-F238E27FC236}">
                <a16:creationId xmlns:a16="http://schemas.microsoft.com/office/drawing/2014/main" id="{40EE6459-CD57-3CAA-CA5D-76AF69D1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4622800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2" name="CasellaDiTesto 1">
            <a:extLst>
              <a:ext uri="{FF2B5EF4-FFF2-40B4-BE49-F238E27FC236}">
                <a16:creationId xmlns:a16="http://schemas.microsoft.com/office/drawing/2014/main" id="{2FADA652-F5F5-9820-3F7B-1B8DD473D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3" name="CasellaDiTesto 8">
            <a:extLst>
              <a:ext uri="{FF2B5EF4-FFF2-40B4-BE49-F238E27FC236}">
                <a16:creationId xmlns:a16="http://schemas.microsoft.com/office/drawing/2014/main" id="{F0B11B3E-11CA-EC2D-D969-1C9ECCA25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135313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4" name="Immagine 2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4BB584FE-F662-749C-FEEE-E50481A1F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39750"/>
            <a:ext cx="2844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109</Words>
  <Application>Microsoft Office PowerPoint</Application>
  <PresentationFormat>Presentazione su schermo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42</cp:revision>
  <dcterms:created xsi:type="dcterms:W3CDTF">2017-03-14T14:41:04Z</dcterms:created>
  <dcterms:modified xsi:type="dcterms:W3CDTF">2025-08-07T09:54:13Z</dcterms:modified>
</cp:coreProperties>
</file>