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AAF0E8-C20B-7460-50E3-61502D68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6A7FEB-B613-488D-9B39-2C022E3277A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6C30E8-D7F0-26C9-4D43-A6D62188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0881BC-7B8D-F2D1-FA6F-60346185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842C7-D0CB-44B5-97BD-5926EC4C653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4966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30FC2C-4EDF-9ADA-A1B7-58E7616F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888C1-1C60-4C9F-AAF2-23E153B775B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05780B-3728-6FE9-5500-7581991C1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6D4425-22FC-8FBD-E56B-4E3AD598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38EFD-7769-4209-B217-00F85B44F14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644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476529-9188-E189-47D7-3C4A100AB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1B154-D7B4-459C-8FFC-FE2EA59CD22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CF40D5-3822-A7E2-01EA-83A14A411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2AB543-7342-2B4F-5411-513501F7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189BC-714B-4CAF-8585-7AE358CB403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46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EB8F978-71C6-2F3E-0B6E-514E5C0A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3DBA9-9EFA-43A7-94C9-A5F11EBEC1E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ACF5C3-0D71-D1F2-7991-C87985E6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212066-2431-938E-8A51-B5BCFB6C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8BAB8-E1FA-4BE0-899A-FA17131F13F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4978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4C151F-9439-57E4-1B56-139E1B9A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FB27-97AF-4E68-8BEA-9B170077CF7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A0E141-0397-9E41-3AAC-B4C4B93F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6A193C-D306-B742-4F0A-9E3E8F75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99F7E-9205-46DB-A1F8-5EA3E785E23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123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C01316A5-FB81-E908-BA07-96417158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59B25-0679-4A23-8D47-CB0ADFC94B7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A1E03863-2194-BD08-49FF-8D3F23A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1360FC0E-FAA6-16D8-60ED-C3E61BF4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2B23C-C267-427B-8B4E-A1757597465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4215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2A54648C-6FDD-E778-C9C7-BFC749ED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28DB8-8365-424B-9885-23E21F23161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63AFE6E-14FD-0CCB-0D13-CC5499013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CF01E476-F827-36EE-D81F-8199C12F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E33A7-2C1A-4C41-B2A0-A72036FA350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2889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4361B742-6F13-598F-8746-0CADF06A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CB3380-5422-4E28-B069-A81DD715F39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845C6F6-E271-2C2B-5D57-FFD7033B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990BE6E-068D-05EC-54FD-C2E05357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A560D-6CDC-4276-9154-6F55F709195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684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3D01FE38-504F-F405-6AD0-C8EB0EB8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96886-1FC5-42EF-BE35-D52EB6BF975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96E9F0B8-75BC-A447-5FF1-9FE36A5E4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483159A-615C-CC0A-0AAE-62D1EDCF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356FB-F303-4688-9D21-90188DA1622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1493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40564B0-80E1-87FF-4D05-7CD2FAAF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14259-B0D6-4323-86EF-B01E7CB4C21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4BBE59A-3C1E-AF78-4443-3C33F2B1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3B58EB3-172A-4A2F-6E04-0DDD2267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98200C-83E0-4B06-B766-DC8AF0CFF6F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9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9C27804-FC1D-356A-33D0-A30A3180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FBD1A-447D-4B53-AC1F-5BC1FD7333A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A962AF4-59B9-5624-04F5-A44CE7CC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C22DE46-F7E3-9323-A449-2460DF349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2BDFC-776A-49C5-A993-9FEE41D4B9B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36696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B9452A32-E62B-55E4-3E87-8ACD0FDF18A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C8FB7E27-EB94-92F3-AB9E-6ED5FEE729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73DC83-F52A-CAED-29D9-8ABB105E0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539FE5-3A6F-4875-B676-5E4E2BADB52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D09F7B-8F25-55EF-0E4F-023A1F230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AB2691-596C-A7DA-5F92-05E38CF70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D9DD69B-BB1E-4BD0-8D49-A357454F0CD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BF01F612-41BC-7E7E-D3B2-3333B7C0F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5788"/>
            <a:ext cx="32305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FBC7D3A-030B-FCEE-9844-D448C96C8B96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6048376" cy="74072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78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78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Distribuzione: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78">
                <a:tc rowSpan="2"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36" marR="9143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8">
                <a:tc v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926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2" name="CasellaDiTesto 4">
            <a:extLst>
              <a:ext uri="{FF2B5EF4-FFF2-40B4-BE49-F238E27FC236}">
                <a16:creationId xmlns:a16="http://schemas.microsoft.com/office/drawing/2014/main" id="{9D311EDD-2B2C-3594-534A-51FE423A0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3" name="CasellaDiTesto 6">
            <a:extLst>
              <a:ext uri="{FF2B5EF4-FFF2-40B4-BE49-F238E27FC236}">
                <a16:creationId xmlns:a16="http://schemas.microsoft.com/office/drawing/2014/main" id="{7D9DE096-7BB5-6166-7E38-1B7C3843E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4" name="CasellaDiTesto 7">
            <a:extLst>
              <a:ext uri="{FF2B5EF4-FFF2-40B4-BE49-F238E27FC236}">
                <a16:creationId xmlns:a16="http://schemas.microsoft.com/office/drawing/2014/main" id="{0D04955D-EDA0-4DE5-D87D-BB3171E66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74796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5" name="CasellaDiTesto 8">
            <a:extLst>
              <a:ext uri="{FF2B5EF4-FFF2-40B4-BE49-F238E27FC236}">
                <a16:creationId xmlns:a16="http://schemas.microsoft.com/office/drawing/2014/main" id="{A4FABF46-8052-833B-9248-A15CECAA7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476625"/>
            <a:ext cx="4160837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5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6" name="CasellaDiTesto 9">
            <a:extLst>
              <a:ext uri="{FF2B5EF4-FFF2-40B4-BE49-F238E27FC236}">
                <a16:creationId xmlns:a16="http://schemas.microsoft.com/office/drawing/2014/main" id="{8AF1BEE1-26C3-729B-A98E-8327FBB9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52437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7" name="CasellaDiTesto 10">
            <a:extLst>
              <a:ext uri="{FF2B5EF4-FFF2-40B4-BE49-F238E27FC236}">
                <a16:creationId xmlns:a16="http://schemas.microsoft.com/office/drawing/2014/main" id="{00BE00A7-7890-0AA6-3007-63178BD37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8" name="CasellaDiTesto 11">
            <a:extLst>
              <a:ext uri="{FF2B5EF4-FFF2-40B4-BE49-F238E27FC236}">
                <a16:creationId xmlns:a16="http://schemas.microsoft.com/office/drawing/2014/main" id="{2C3CB161-6369-CB87-EC3E-56302EA1F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9" name="CasellaDiTesto 12">
            <a:extLst>
              <a:ext uri="{FF2B5EF4-FFF2-40B4-BE49-F238E27FC236}">
                <a16:creationId xmlns:a16="http://schemas.microsoft.com/office/drawing/2014/main" id="{A1F53A2C-8416-BFF8-3FBA-6F5B311BE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438775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0" name="CasellaDiTesto 13">
            <a:extLst>
              <a:ext uri="{FF2B5EF4-FFF2-40B4-BE49-F238E27FC236}">
                <a16:creationId xmlns:a16="http://schemas.microsoft.com/office/drawing/2014/main" id="{0C17C45A-77BD-E1F5-8323-1986FA132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57041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4">
            <a:extLst>
              <a:ext uri="{FF2B5EF4-FFF2-40B4-BE49-F238E27FC236}">
                <a16:creationId xmlns:a16="http://schemas.microsoft.com/office/drawing/2014/main" id="{51FCC1BA-6BFF-4308-B6B0-3065D970B0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5704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5">
            <a:extLst>
              <a:ext uri="{FF2B5EF4-FFF2-40B4-BE49-F238E27FC236}">
                <a16:creationId xmlns:a16="http://schemas.microsoft.com/office/drawing/2014/main" id="{4483F2D2-7114-726C-FEE2-12653D9E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810101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3" name="CasellaDiTesto 9">
            <a:extLst>
              <a:ext uri="{FF2B5EF4-FFF2-40B4-BE49-F238E27FC236}">
                <a16:creationId xmlns:a16="http://schemas.microsoft.com/office/drawing/2014/main" id="{74D774A9-A33D-9833-D27B-08A6CF840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628332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4" name="CasellaDiTesto 9">
            <a:extLst>
              <a:ext uri="{FF2B5EF4-FFF2-40B4-BE49-F238E27FC236}">
                <a16:creationId xmlns:a16="http://schemas.microsoft.com/office/drawing/2014/main" id="{F72905C3-A020-0830-57B5-E3F9AD379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543877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5" name="CasellaDiTesto 9">
            <a:extLst>
              <a:ext uri="{FF2B5EF4-FFF2-40B4-BE49-F238E27FC236}">
                <a16:creationId xmlns:a16="http://schemas.microsoft.com/office/drawing/2014/main" id="{D196729E-10DF-42EF-06CF-863F6F180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438775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3E57D94F-93CE-CED3-9C1C-245BD8E09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6300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097" name="CasellaDiTesto 1">
            <a:extLst>
              <a:ext uri="{FF2B5EF4-FFF2-40B4-BE49-F238E27FC236}">
                <a16:creationId xmlns:a16="http://schemas.microsoft.com/office/drawing/2014/main" id="{E9475C4F-26FD-9DC6-B789-09A5B7CA1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9763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sp>
        <p:nvSpPr>
          <p:cNvPr id="2098" name="CasellaDiTesto 8">
            <a:extLst>
              <a:ext uri="{FF2B5EF4-FFF2-40B4-BE49-F238E27FC236}">
                <a16:creationId xmlns:a16="http://schemas.microsoft.com/office/drawing/2014/main" id="{F8B5EC60-B15A-8237-68C4-4B3C434C0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556000"/>
            <a:ext cx="187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  <p:pic>
        <p:nvPicPr>
          <p:cNvPr id="2099" name="Immagine 2" descr="Immagine che contiene Carattere, logo, Elementi grafici, simbolo&#10;&#10;Descrizione generata automaticamente">
            <a:extLst>
              <a:ext uri="{FF2B5EF4-FFF2-40B4-BE49-F238E27FC236}">
                <a16:creationId xmlns:a16="http://schemas.microsoft.com/office/drawing/2014/main" id="{69CAA90E-E5F7-3065-BAEE-E887061A1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539750"/>
            <a:ext cx="2844800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132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40</cp:revision>
  <dcterms:created xsi:type="dcterms:W3CDTF">2017-03-14T14:41:04Z</dcterms:created>
  <dcterms:modified xsi:type="dcterms:W3CDTF">2025-08-07T09:54:05Z</dcterms:modified>
</cp:coreProperties>
</file>