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6858000" cy="9144000" type="screen4x3"/>
  <p:notesSz cx="6858000" cy="9144000"/>
  <p:defaultTextStyle>
    <a:defPPr>
      <a:defRPr lang="it-IT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310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4BD91E-7DE7-210F-AC68-B4956B64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8B7CA2-EDA6-47B0-BB4C-DBC1F010926D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4ED5B9A-7C91-C430-5641-699B85E2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CB5F1BA-1119-8680-8463-FE779EF82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A494D6-0102-46ED-98DF-864A656B38ED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38227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BED3F3-C24A-4A12-17D6-9D2EB0308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9EFFE4-0D56-4DE7-88D1-14C3BF90E52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0147440-FC7E-EA1E-329D-AD5D0C4F0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2EACDA-923B-BFFE-82B4-3DE04405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AB565-E62F-4A85-B4C6-DB7F38181D5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953909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20669E9-24C6-786B-A576-F979314CB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A6E94C-9ECD-4E63-BCE6-1F766FB24C87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D93345-7700-24B3-9C0E-7F6546E3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813FB8B-60CD-D763-F973-1EFE79572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A6C6C-ADC3-44E3-869C-1D1D4E81904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75793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0C9204-ED82-13D2-6CF4-B581CE207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2D68C1-6661-4879-82A8-ED066B732F33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7F948A7-32CA-ED9F-BFE6-853B5487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725BA5F-0D9C-71FD-5396-4094FA80F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57427B-EC86-426F-86C4-8F43298283BC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633381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BDE75B3-359A-7E5B-8F36-800DC0B0C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F52B64-A5A5-4BF6-B768-88C400D7DCF8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B7104C-E337-943B-2E16-F38814705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187D2F6-B20E-A47B-48F3-BB7997917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319D9-590F-4F48-9C03-47C03704AE02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037249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F161E7C7-6B67-154A-2896-8CDE6F759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1EC188-DD6C-47B1-A009-88CD9E24F0F0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007DD35D-09CF-B174-94ED-21C26D576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0BC830A4-C8A9-79DB-E875-5E5B1E3D2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9C11A5-5C00-40CC-A39A-A1CC5DA5CE1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49815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3">
            <a:extLst>
              <a:ext uri="{FF2B5EF4-FFF2-40B4-BE49-F238E27FC236}">
                <a16:creationId xmlns:a16="http://schemas.microsoft.com/office/drawing/2014/main" id="{2EBD4164-A064-DE25-5440-612824D7C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303A89-5CD1-414B-BBE1-6700566002E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A06E108A-F00B-AEDD-0E12-BE8B759E0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5F8B3532-BDCB-85F1-7E95-67473FA9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C79F88-06B0-4AB9-BB7D-14EEEACE25D0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72482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data 3">
            <a:extLst>
              <a:ext uri="{FF2B5EF4-FFF2-40B4-BE49-F238E27FC236}">
                <a16:creationId xmlns:a16="http://schemas.microsoft.com/office/drawing/2014/main" id="{AFFDC7BC-CDF5-C3FC-BC61-AB43E36DA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C11151-3A68-4220-87C2-A8E684ADB209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4" name="Segnaposto piè di pagina 4">
            <a:extLst>
              <a:ext uri="{FF2B5EF4-FFF2-40B4-BE49-F238E27FC236}">
                <a16:creationId xmlns:a16="http://schemas.microsoft.com/office/drawing/2014/main" id="{7DA6FB63-16F4-15A1-4DB4-9A3F6D63C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5">
            <a:extLst>
              <a:ext uri="{FF2B5EF4-FFF2-40B4-BE49-F238E27FC236}">
                <a16:creationId xmlns:a16="http://schemas.microsoft.com/office/drawing/2014/main" id="{C361DC0B-0C93-1344-12D9-710536A6A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A44C2B-7315-4C37-9671-5DCD26001207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222806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3">
            <a:extLst>
              <a:ext uri="{FF2B5EF4-FFF2-40B4-BE49-F238E27FC236}">
                <a16:creationId xmlns:a16="http://schemas.microsoft.com/office/drawing/2014/main" id="{D0C7113C-4C16-EB34-4EB8-795799B1C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584771-D62B-414F-8F43-9D8B23FB1473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3" name="Segnaposto piè di pagina 4">
            <a:extLst>
              <a:ext uri="{FF2B5EF4-FFF2-40B4-BE49-F238E27FC236}">
                <a16:creationId xmlns:a16="http://schemas.microsoft.com/office/drawing/2014/main" id="{A85C6058-82F2-43CD-0459-B5A1A8940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Segnaposto numero diapositiva 5">
            <a:extLst>
              <a:ext uri="{FF2B5EF4-FFF2-40B4-BE49-F238E27FC236}">
                <a16:creationId xmlns:a16="http://schemas.microsoft.com/office/drawing/2014/main" id="{2AA5A123-53D8-5795-6081-A39002C9F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704E6-1EB0-44F9-8440-C941A0E99FF6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1211273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4DA60B73-E72E-1198-35A8-F6B85CF6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7AAB95-F65B-45CA-A82A-9858C6312D8D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0A31B523-E7E0-EA90-9B66-10CA8EA57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F299E0A7-2C43-C3F5-3DE6-9F068A0C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8065B4-A3C5-4B9A-A88C-33D202D74AB5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69072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it-IT" noProof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3">
            <a:extLst>
              <a:ext uri="{FF2B5EF4-FFF2-40B4-BE49-F238E27FC236}">
                <a16:creationId xmlns:a16="http://schemas.microsoft.com/office/drawing/2014/main" id="{1A0F10E3-A6D1-E8CB-3804-48B6BD7CB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C6CF0C-DA70-4E67-AE7C-787C8EB9E402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30E351B4-523F-BA9A-207B-2FBB4F87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D31E25F2-7964-AF46-5534-B140F683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788F98-3AB6-4DB7-915F-8560B174EFD9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  <p:extLst>
      <p:ext uri="{BB962C8B-B14F-4D97-AF65-F5344CB8AC3E}">
        <p14:creationId xmlns:p14="http://schemas.microsoft.com/office/powerpoint/2010/main" val="3529665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Segnaposto titolo 1">
            <a:extLst>
              <a:ext uri="{FF2B5EF4-FFF2-40B4-BE49-F238E27FC236}">
                <a16:creationId xmlns:a16="http://schemas.microsoft.com/office/drawing/2014/main" id="{8699505A-8E05-ADDA-295B-FEBB15C6D9C0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Segnaposto testo 2">
            <a:extLst>
              <a:ext uri="{FF2B5EF4-FFF2-40B4-BE49-F238E27FC236}">
                <a16:creationId xmlns:a16="http://schemas.microsoft.com/office/drawing/2014/main" id="{2EF41409-7A29-49D8-54F3-A2D8324E1D2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95041E6-9D93-052E-9490-258FE7FD8E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2900" y="8475663"/>
            <a:ext cx="16002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61EE11F-FEC0-4C0C-9909-93E329BCA026}" type="datetimeFigureOut">
              <a:rPr lang="it-IT"/>
              <a:pPr>
                <a:defRPr/>
              </a:pPr>
              <a:t>07/08/2025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A6B40B9-E240-DE3F-37E8-C3014F151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43150" y="8475663"/>
            <a:ext cx="2171700" cy="4857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C6ED36-485F-0B07-C04A-C0C555310A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914900" y="8475663"/>
            <a:ext cx="1600200" cy="4857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10BA313F-6595-45B1-9688-6B51CAC0093F}" type="slidenum">
              <a:rPr lang="it-IT" altLang="it-IT"/>
              <a:pPr>
                <a:defRPr/>
              </a:pPr>
              <a:t>‹N›</a:t>
            </a:fld>
            <a:endParaRPr lang="it-IT" alt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Immagine 3" descr="logo promomedia.jpg">
            <a:extLst>
              <a:ext uri="{FF2B5EF4-FFF2-40B4-BE49-F238E27FC236}">
                <a16:creationId xmlns:a16="http://schemas.microsoft.com/office/drawing/2014/main" id="{0495E71F-FB0B-8623-7C3E-8DDB4DA68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9913" y="539750"/>
            <a:ext cx="351790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ella 5">
            <a:extLst>
              <a:ext uri="{FF2B5EF4-FFF2-40B4-BE49-F238E27FC236}">
                <a16:creationId xmlns:a16="http://schemas.microsoft.com/office/drawing/2014/main" id="{08F9E6AB-EC07-F2E3-5A8B-A61EE3D2A1E3}"/>
              </a:ext>
            </a:extLst>
          </p:cNvPr>
          <p:cNvGraphicFramePr>
            <a:graphicFrameLocks noGrp="1"/>
          </p:cNvGraphicFramePr>
          <p:nvPr/>
        </p:nvGraphicFramePr>
        <p:xfrm>
          <a:off x="404813" y="1411288"/>
          <a:ext cx="5749925" cy="7545387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20159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78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19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44503">
                <a:tc gridSpan="2">
                  <a:txBody>
                    <a:bodyPr/>
                    <a:lstStyle/>
                    <a:p>
                      <a:pPr algn="ctr"/>
                      <a:endParaRPr lang="it-IT" sz="1800" b="1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  <a:p>
                      <a:pPr algn="ctr"/>
                      <a:endParaRPr lang="it-IT" sz="1800" b="1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412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Versione/Variante:</a:t>
                      </a:r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4412">
                <a:tc gridSpan="4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Magazzino</a:t>
                      </a:r>
                      <a:r>
                        <a:rPr lang="it-IT" sz="1400" baseline="0" dirty="0"/>
                        <a:t> Consegna:</a:t>
                      </a:r>
                      <a:endParaRPr lang="it-IT" sz="18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12"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dirty="0"/>
                        <a:t>PDV:                                                               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it-IT" sz="1200" dirty="0"/>
                        <a:t>Codice </a:t>
                      </a:r>
                      <a:r>
                        <a:rPr lang="it-IT" sz="1200" dirty="0" err="1"/>
                        <a:t>Pdv</a:t>
                      </a:r>
                      <a:r>
                        <a:rPr lang="it-IT" sz="1200"/>
                        <a:t>:</a:t>
                      </a:r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4412">
                <a:tc gridSpan="3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Confezione:</a:t>
                      </a:r>
                    </a:p>
                    <a:p>
                      <a:pPr algn="l"/>
                      <a:endParaRPr lang="it-IT" sz="18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Bancale N:</a:t>
                      </a:r>
                    </a:p>
                    <a:p>
                      <a:pPr algn="l"/>
                      <a:endParaRPr lang="it-IT" sz="1400" dirty="0"/>
                    </a:p>
                    <a:p>
                      <a:pPr algn="l"/>
                      <a:r>
                        <a:rPr lang="it-IT" sz="1400" dirty="0"/>
                        <a:t>               </a:t>
                      </a:r>
                      <a:r>
                        <a:rPr lang="it-IT" sz="1600" b="1" dirty="0"/>
                        <a:t>di</a:t>
                      </a:r>
                      <a:r>
                        <a:rPr lang="it-IT" sz="1400" dirty="0"/>
                        <a:t> </a:t>
                      </a:r>
                      <a:endParaRPr lang="it-IT" sz="18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144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it-IT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Q.tà totale PDV:</a:t>
                      </a:r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Copie </a:t>
                      </a:r>
                      <a:r>
                        <a:rPr lang="it-IT" sz="1400" baseline="0" dirty="0"/>
                        <a:t>distribuzione</a:t>
                      </a:r>
                      <a:r>
                        <a:rPr lang="it-IT" sz="1400" dirty="0"/>
                        <a:t>:</a:t>
                      </a:r>
                    </a:p>
                    <a:p>
                      <a:pPr algn="l"/>
                      <a:endParaRPr lang="it-IT" sz="1800" b="1" dirty="0"/>
                    </a:p>
                    <a:p>
                      <a:pPr algn="l"/>
                      <a:endParaRPr lang="it-IT" sz="18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</a:t>
                      </a:r>
                      <a:r>
                        <a:rPr lang="it-IT" sz="1400" baseline="0" dirty="0"/>
                        <a:t> </a:t>
                      </a:r>
                      <a:r>
                        <a:rPr lang="it-IT" sz="1400" dirty="0"/>
                        <a:t>Pacchi </a:t>
                      </a:r>
                      <a:r>
                        <a:rPr lang="it-IT" sz="1400" baseline="0" dirty="0"/>
                        <a:t>distribuzione:</a:t>
                      </a:r>
                      <a:endParaRPr lang="it-IT" sz="18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14412">
                <a:tc>
                  <a:txBody>
                    <a:bodyPr/>
                    <a:lstStyle/>
                    <a:p>
                      <a:pPr algn="l"/>
                      <a:endParaRPr lang="it-IT" sz="1800" b="0" baseline="0" dirty="0"/>
                    </a:p>
                  </a:txBody>
                  <a:tcPr marL="91429" marR="91429" marT="45721" marB="457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Copie </a:t>
                      </a:r>
                      <a:r>
                        <a:rPr lang="it-IT" sz="1400" baseline="0" dirty="0"/>
                        <a:t>uso interno:</a:t>
                      </a:r>
                      <a:endParaRPr lang="it-IT" sz="14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N. Pacchi </a:t>
                      </a:r>
                      <a:r>
                        <a:rPr lang="it-IT" sz="1400" baseline="0" dirty="0"/>
                        <a:t>uso interno</a:t>
                      </a:r>
                      <a:r>
                        <a:rPr lang="it-IT" sz="1400" dirty="0"/>
                        <a:t>:</a:t>
                      </a:r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14412">
                <a:tc>
                  <a:txBody>
                    <a:bodyPr/>
                    <a:lstStyle/>
                    <a:p>
                      <a:pPr algn="l"/>
                      <a:endParaRPr lang="it-IT" sz="14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l"/>
                      <a:r>
                        <a:rPr lang="it-IT" sz="1400" dirty="0"/>
                        <a:t>Copie </a:t>
                      </a:r>
                      <a:r>
                        <a:rPr kumimoji="0" lang="it-IT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totale bancale</a:t>
                      </a:r>
                      <a:r>
                        <a:rPr lang="it-IT" sz="1400" dirty="0"/>
                        <a:t>:</a:t>
                      </a:r>
                    </a:p>
                    <a:p>
                      <a:pPr algn="l"/>
                      <a:endParaRPr lang="it-IT" sz="1800" b="1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/>
                      <a:endParaRPr lang="it-IT" dirty="0"/>
                    </a:p>
                  </a:txBody>
                  <a:tcPr marL="91436" marR="9143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400" dirty="0"/>
                        <a:t>N. tot. pacchi bancale:</a:t>
                      </a:r>
                    </a:p>
                    <a:p>
                      <a:pPr algn="l"/>
                      <a:endParaRPr lang="it-IT" sz="1400" dirty="0"/>
                    </a:p>
                  </a:txBody>
                  <a:tcPr marL="91429" marR="91429" marT="45721" marB="4572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83" name="CasellaDiTesto 4">
            <a:extLst>
              <a:ext uri="{FF2B5EF4-FFF2-40B4-BE49-F238E27FC236}">
                <a16:creationId xmlns:a16="http://schemas.microsoft.com/office/drawing/2014/main" id="{7354CE39-76A9-2C60-0F4D-FDB918C0D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1716088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&lt;colonna_1&gt;</a:t>
            </a:r>
          </a:p>
        </p:txBody>
      </p:sp>
      <p:sp>
        <p:nvSpPr>
          <p:cNvPr id="2084" name="CasellaDiTesto 6">
            <a:extLst>
              <a:ext uri="{FF2B5EF4-FFF2-40B4-BE49-F238E27FC236}">
                <a16:creationId xmlns:a16="http://schemas.microsoft.com/office/drawing/2014/main" id="{48BA57D5-2E75-90EA-59A7-6CD56C96B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1397000"/>
            <a:ext cx="18034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&lt;colonna_2&gt;</a:t>
            </a:r>
          </a:p>
        </p:txBody>
      </p:sp>
      <p:sp>
        <p:nvSpPr>
          <p:cNvPr id="2085" name="CasellaDiTesto 7">
            <a:extLst>
              <a:ext uri="{FF2B5EF4-FFF2-40B4-BE49-F238E27FC236}">
                <a16:creationId xmlns:a16="http://schemas.microsoft.com/office/drawing/2014/main" id="{B3F8278F-731B-2634-EE70-3D523A6C8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2833688"/>
            <a:ext cx="60483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&lt;colonna_3&gt;</a:t>
            </a:r>
          </a:p>
        </p:txBody>
      </p:sp>
      <p:sp>
        <p:nvSpPr>
          <p:cNvPr id="2086" name="CasellaDiTesto 8">
            <a:extLst>
              <a:ext uri="{FF2B5EF4-FFF2-40B4-BE49-F238E27FC236}">
                <a16:creationId xmlns:a16="http://schemas.microsoft.com/office/drawing/2014/main" id="{66EF2DDF-CD10-870E-3C11-C57CD61AE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3698875"/>
            <a:ext cx="57102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&lt;colonna_4&gt;</a:t>
            </a:r>
          </a:p>
        </p:txBody>
      </p:sp>
      <p:sp>
        <p:nvSpPr>
          <p:cNvPr id="2087" name="CasellaDiTesto 9">
            <a:extLst>
              <a:ext uri="{FF2B5EF4-FFF2-40B4-BE49-F238E27FC236}">
                <a16:creationId xmlns:a16="http://schemas.microsoft.com/office/drawing/2014/main" id="{C9A5B25A-BFB9-865A-0130-539F1C32A7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813" y="5572125"/>
            <a:ext cx="40322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&lt;colonna_5&gt;</a:t>
            </a:r>
          </a:p>
        </p:txBody>
      </p:sp>
      <p:sp>
        <p:nvSpPr>
          <p:cNvPr id="2088" name="CasellaDiTesto 10">
            <a:extLst>
              <a:ext uri="{FF2B5EF4-FFF2-40B4-BE49-F238E27FC236}">
                <a16:creationId xmlns:a16="http://schemas.microsoft.com/office/drawing/2014/main" id="{9AECCE54-B336-F997-3B96-E8EC4248C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13" y="8307388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&lt;npacchi&gt;</a:t>
            </a:r>
          </a:p>
        </p:txBody>
      </p:sp>
      <p:sp>
        <p:nvSpPr>
          <p:cNvPr id="2089" name="CasellaDiTesto 11">
            <a:extLst>
              <a:ext uri="{FF2B5EF4-FFF2-40B4-BE49-F238E27FC236}">
                <a16:creationId xmlns:a16="http://schemas.microsoft.com/office/drawing/2014/main" id="{DB9D9FE0-DECF-F0A0-4743-E29886CD9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9513" y="8307388"/>
            <a:ext cx="187166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&lt;qta&gt;</a:t>
            </a:r>
          </a:p>
        </p:txBody>
      </p:sp>
      <p:sp>
        <p:nvSpPr>
          <p:cNvPr id="2090" name="CasellaDiTesto 12">
            <a:extLst>
              <a:ext uri="{FF2B5EF4-FFF2-40B4-BE49-F238E27FC236}">
                <a16:creationId xmlns:a16="http://schemas.microsoft.com/office/drawing/2014/main" id="{707A8B04-C9B3-8E1A-2497-188AB885C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6507163"/>
            <a:ext cx="187007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</a:t>
            </a:r>
            <a:r>
              <a:rPr lang="it-IT" altLang="it-IT" sz="1800">
                <a:latin typeface="Arial" panose="020B0604020202020204" pitchFamily="34" charset="0"/>
              </a:rPr>
              <a:t>qtaTot</a:t>
            </a:r>
            <a:r>
              <a:rPr lang="it-IT" altLang="it-IT" sz="18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1" name="CasellaDiTesto 13">
            <a:extLst>
              <a:ext uri="{FF2B5EF4-FFF2-40B4-BE49-F238E27FC236}">
                <a16:creationId xmlns:a16="http://schemas.microsoft.com/office/drawing/2014/main" id="{2FC2693E-8BAE-44F8-5A0D-854BE9610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0525" y="5529263"/>
            <a:ext cx="8636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num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2" name="CasellaDiTesto 14">
            <a:extLst>
              <a:ext uri="{FF2B5EF4-FFF2-40B4-BE49-F238E27FC236}">
                <a16:creationId xmlns:a16="http://schemas.microsoft.com/office/drawing/2014/main" id="{8E3D13F1-A7EB-A94E-D7E0-A9DC1AA1FC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4950" y="5529263"/>
            <a:ext cx="6477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1100" b="1">
                <a:latin typeface="Arial" panose="020B0604020202020204" pitchFamily="34" charset="0"/>
              </a:rPr>
              <a:t>&lt;</a:t>
            </a:r>
            <a:r>
              <a:rPr lang="it-IT" altLang="it-IT" sz="1600" b="1">
                <a:latin typeface="Arial" panose="020B0604020202020204" pitchFamily="34" charset="0"/>
              </a:rPr>
              <a:t>tot</a:t>
            </a:r>
            <a:r>
              <a:rPr lang="it-IT" altLang="it-IT" sz="1100" b="1">
                <a:latin typeface="Arial" panose="020B0604020202020204" pitchFamily="34" charset="0"/>
              </a:rPr>
              <a:t>&gt;</a:t>
            </a:r>
          </a:p>
        </p:txBody>
      </p:sp>
      <p:sp>
        <p:nvSpPr>
          <p:cNvPr id="2093" name="CasellaDiTesto 15">
            <a:extLst>
              <a:ext uri="{FF2B5EF4-FFF2-40B4-BE49-F238E27FC236}">
                <a16:creationId xmlns:a16="http://schemas.microsoft.com/office/drawing/2014/main" id="{606F1413-B678-90DF-0554-42B431066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438" y="4624388"/>
            <a:ext cx="40322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it-IT" altLang="it-IT" sz="2800" b="1">
                <a:latin typeface="Arial" panose="020B0604020202020204" pitchFamily="34" charset="0"/>
              </a:rPr>
              <a:t>&lt;colonna_6&gt;</a:t>
            </a:r>
          </a:p>
        </p:txBody>
      </p:sp>
      <p:sp>
        <p:nvSpPr>
          <p:cNvPr id="2094" name="CasellaDiTesto 16">
            <a:extLst>
              <a:ext uri="{FF2B5EF4-FFF2-40B4-BE49-F238E27FC236}">
                <a16:creationId xmlns:a16="http://schemas.microsoft.com/office/drawing/2014/main" id="{958CF8D0-B4E6-F5E7-9E04-AE9826A381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5625" y="4511675"/>
            <a:ext cx="17033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2000" b="1">
                <a:latin typeface="Arial" panose="020B0604020202020204" pitchFamily="34" charset="0"/>
              </a:rPr>
              <a:t>&lt;colonna_7&gt;</a:t>
            </a:r>
          </a:p>
        </p:txBody>
      </p:sp>
      <p:sp>
        <p:nvSpPr>
          <p:cNvPr id="2095" name="CasellaDiTesto 9">
            <a:extLst>
              <a:ext uri="{FF2B5EF4-FFF2-40B4-BE49-F238E27FC236}">
                <a16:creationId xmlns:a16="http://schemas.microsoft.com/office/drawing/2014/main" id="{C2030338-F5DA-7D47-6AE6-62A5AD1D3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7613" y="7443788"/>
            <a:ext cx="177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&lt;colonna_8&gt;</a:t>
            </a:r>
          </a:p>
        </p:txBody>
      </p:sp>
      <p:sp>
        <p:nvSpPr>
          <p:cNvPr id="2096" name="CasellaDiTesto 9">
            <a:extLst>
              <a:ext uri="{FF2B5EF4-FFF2-40B4-BE49-F238E27FC236}">
                <a16:creationId xmlns:a16="http://schemas.microsoft.com/office/drawing/2014/main" id="{5B72CFE8-C096-BE46-AFEC-34C1A3E8A7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9038" y="6507163"/>
            <a:ext cx="177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&lt;colonna_9&gt;</a:t>
            </a:r>
          </a:p>
        </p:txBody>
      </p:sp>
      <p:sp>
        <p:nvSpPr>
          <p:cNvPr id="2097" name="CasellaDiTesto 9">
            <a:extLst>
              <a:ext uri="{FF2B5EF4-FFF2-40B4-BE49-F238E27FC236}">
                <a16:creationId xmlns:a16="http://schemas.microsoft.com/office/drawing/2014/main" id="{E35AB899-04B6-2D2D-75E0-55103B201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38638" y="6507163"/>
            <a:ext cx="177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&lt;colonna_11&gt;</a:t>
            </a:r>
          </a:p>
        </p:txBody>
      </p:sp>
      <p:sp>
        <p:nvSpPr>
          <p:cNvPr id="2098" name="CasellaDiTesto 9">
            <a:extLst>
              <a:ext uri="{FF2B5EF4-FFF2-40B4-BE49-F238E27FC236}">
                <a16:creationId xmlns:a16="http://schemas.microsoft.com/office/drawing/2014/main" id="{93EFB2DF-9B2B-F454-8F16-B5FDC3DED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5788" y="7443788"/>
            <a:ext cx="1776412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&lt;colonna_10&gt;</a:t>
            </a:r>
          </a:p>
        </p:txBody>
      </p:sp>
      <p:sp>
        <p:nvSpPr>
          <p:cNvPr id="2099" name="CasellaDiTesto 1">
            <a:extLst>
              <a:ext uri="{FF2B5EF4-FFF2-40B4-BE49-F238E27FC236}">
                <a16:creationId xmlns:a16="http://schemas.microsoft.com/office/drawing/2014/main" id="{BF483875-6455-B9A6-2DB4-FDBDFC135F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2117725"/>
            <a:ext cx="1733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it-IT" altLang="it-IT" sz="1800" b="1">
                <a:latin typeface="Arial" panose="020B0604020202020204" pitchFamily="34" charset="0"/>
              </a:rPr>
              <a:t>&lt;colonna_12&gt;</a:t>
            </a:r>
          </a:p>
        </p:txBody>
      </p:sp>
      <p:pic>
        <p:nvPicPr>
          <p:cNvPr id="2100" name="Immagine 6" descr="Immagine che contiene testo, Carattere, logo, Elementi grafici&#10;&#10;Descrizione generata automaticamente">
            <a:extLst>
              <a:ext uri="{FF2B5EF4-FFF2-40B4-BE49-F238E27FC236}">
                <a16:creationId xmlns:a16="http://schemas.microsoft.com/office/drawing/2014/main" id="{DE8C6DB5-2B13-AE3B-1C8C-4204F083E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8" y="569913"/>
            <a:ext cx="2230437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133</Words>
  <Application>Microsoft Office PowerPoint</Application>
  <PresentationFormat>Presentazione su schermo (4:3)</PresentationFormat>
  <Paragraphs>33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4" baseType="lpstr">
      <vt:lpstr>Arial</vt:lpstr>
      <vt:lpstr>Calibri</vt:lpstr>
      <vt:lpstr>Tema di Office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a.lapertosa</dc:creator>
  <cp:lastModifiedBy>Gerardo Barbaro</cp:lastModifiedBy>
  <cp:revision>38</cp:revision>
  <dcterms:created xsi:type="dcterms:W3CDTF">2017-03-14T14:41:04Z</dcterms:created>
  <dcterms:modified xsi:type="dcterms:W3CDTF">2025-08-07T09:53:56Z</dcterms:modified>
</cp:coreProperties>
</file>