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1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BA22DC-1155-7EB7-C478-E75822D0A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FC2A8-43C1-4E2A-AF61-0ABA7E964622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440380-9AB3-B72B-D9E8-7B2E61581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1C0342-552E-5AD3-CF8F-E20FD429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E01C62-4844-41CD-88AA-D295777D1F16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1639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158686-AF9C-905D-01EE-65E077F1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83E43-5333-450F-9F1B-A70C6DE748EE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CE1461-3EA8-95A3-DD2E-E91A7D77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644960-E686-926C-C5ED-64E715F45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EDEA00-E903-4A74-8E7B-E7992050DEA1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2255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74552D-051E-9C6A-C36B-31362259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E1493-BE57-43F8-B09A-01AE5A69E929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9F11DD-2566-FC79-C10C-6269BC1E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223A9F-CED1-D4F4-D843-F37D587FC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B9F0C0-41CE-4012-A2D4-5DA84A2CABA3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0898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67267E-1093-ABF1-9D88-25358DC6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CBEA90-AB8C-462F-8A28-F6EF64EB4FEE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201F2B-6578-F6D0-F068-9B2A4F7FF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C969AE-82C6-34A0-8805-E9435A00E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4D13E-2A30-43D7-8A47-2D03E2AC29F7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685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F01EAC-18D5-3DCB-6DE7-A2D231EE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D33D9-3DA1-4732-85AB-275A6A994CEC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B9E0CA-4990-1A7A-973E-FDAF2A00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A831AB-BC98-7D88-BF3B-58907331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50F93A-E9C6-4793-BA54-1D3522017CAF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0670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91205F13-ED0D-9375-1CB7-DF61B6B29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13E05-4EFA-442E-978F-C899B037EAD9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283F3189-9A33-4006-142B-D934E2208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5DDBF19A-F696-BB83-0AEB-FF3E5E88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CBBA37-83C6-4609-A467-35737048B86A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2409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67C63F7D-17BD-9B42-937B-ABDBF3ADF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BDFA2-F43B-4C75-84E4-6E2FA03863F6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1075B441-11F1-0136-DDCB-450252BB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E8090B58-CF26-368A-81B1-E90C106C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DF8A35-C02A-4BD6-A432-CA4777EF7467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3748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C491A6D0-5886-B28A-83F2-FF836CE5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6303F-692F-4158-8EC0-D1CDA66582CA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8F0B49DE-7AC1-F6B9-06C3-95D4D5C2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EFB0D6CA-2E91-FAB5-412F-72C60C85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41F612-435B-4BA4-B999-1454C6104116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6019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4F02B1C2-137A-32F4-2F23-7909089C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2A7F4-00EE-480E-B1D7-585EF10E3CC8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4F54CBC1-2FF4-2310-F6E5-E11F524AC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A5A7ECBD-5F40-96E4-6A43-C3AD669F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77882B-EF91-45AC-86DF-05BBB8CEC067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4465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1B273A90-1AB5-777E-E552-FCE6C2DB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B8DB6-6E9D-4B36-AB24-FF7E39F1D53B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29143DE1-3F91-B2AB-5910-9A831E05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E94F28AD-8159-E77D-1301-82C92C7A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34259A-1F5E-4A9A-A9E8-37C42FF8BA42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7856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2ADEB656-1C33-2DAB-0552-00DC64944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29473-A90D-4E15-9DED-87AA72B99CE7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AD2901AF-A299-C45D-21B5-2BE7E3E1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E7ED6899-B76F-D6E2-8300-6EF61091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0227D7-CE0A-45C6-8AC7-32F27009747E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0922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99DE90B6-4B96-8694-5CDB-778ED4DEE0C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CC035CB2-9261-36D8-5D1B-97757852F7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07E5A5-D7AA-D597-1DF7-C931DA1B1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1C2A9D4-CB5E-4709-B5E4-9611056354C2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2E1ECE-C129-0964-0081-404A01F74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80D4D2-248A-AA48-9B80-9551297D4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A7B2496-4767-43F4-885F-9597F87116AE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2B4B36FF-A257-485D-B9B9-107AF173312A}"/>
              </a:ext>
            </a:extLst>
          </p:cNvPr>
          <p:cNvGraphicFramePr>
            <a:graphicFrameLocks noGrp="1"/>
          </p:cNvGraphicFramePr>
          <p:nvPr/>
        </p:nvGraphicFramePr>
        <p:xfrm>
          <a:off x="541338" y="1001713"/>
          <a:ext cx="5710238" cy="7486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9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5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0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6393">
                <a:tc gridSpan="4">
                  <a:txBody>
                    <a:bodyPr/>
                    <a:lstStyle/>
                    <a:p>
                      <a:pPr algn="ctr"/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9"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Promo:</a:t>
                      </a:r>
                      <a:r>
                        <a:rPr lang="it-IT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it-IT" sz="1400" dirty="0"/>
                        <a:t>Sell Out: </a:t>
                      </a:r>
                    </a:p>
                  </a:txBody>
                  <a:tcPr marL="91438" marR="91438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839">
                <a:tc gridSpan="2">
                  <a:txBody>
                    <a:bodyPr/>
                    <a:lstStyle/>
                    <a:p>
                      <a:pPr algn="ctr"/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it-IT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857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Versione</a:t>
                      </a:r>
                      <a:r>
                        <a:rPr lang="it-IT" sz="1400" baseline="0" dirty="0">
                          <a:solidFill>
                            <a:schemeClr val="tx1"/>
                          </a:solidFill>
                        </a:rPr>
                        <a:t> / v</a:t>
                      </a:r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ariante:</a:t>
                      </a:r>
                    </a:p>
                  </a:txBody>
                  <a:tcPr marL="91438" marR="91438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3">
                <a:tc gridSpan="4">
                  <a:txBody>
                    <a:bodyPr/>
                    <a:lstStyle/>
                    <a:p>
                      <a:pPr algn="ctr"/>
                      <a:endParaRPr lang="it-IT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99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Confezione:</a:t>
                      </a:r>
                    </a:p>
                  </a:txBody>
                  <a:tcPr marL="91438" marR="91438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N. Pacchi per bancale:</a:t>
                      </a:r>
                    </a:p>
                  </a:txBody>
                  <a:tcPr marL="91438" marR="91438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7928">
                <a:tc gridSpan="3">
                  <a:txBody>
                    <a:bodyPr/>
                    <a:lstStyle/>
                    <a:p>
                      <a:pPr algn="ctr"/>
                      <a:endParaRPr lang="it-IT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2000" b="1" dirty="0"/>
                    </a:p>
                  </a:txBody>
                  <a:tcPr marL="91438" marR="91438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65805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N. strati</a:t>
                      </a:r>
                      <a:r>
                        <a:rPr lang="it-IT" sz="1400" baseline="0" dirty="0">
                          <a:solidFill>
                            <a:schemeClr val="tx1"/>
                          </a:solidFill>
                        </a:rPr>
                        <a:t> pacchi completi: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N. Pacchi per strato completo:</a:t>
                      </a:r>
                    </a:p>
                  </a:txBody>
                  <a:tcPr marL="91438" marR="91438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72391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N. Strati pacchi</a:t>
                      </a:r>
                      <a:r>
                        <a:rPr lang="it-IT" sz="1400" baseline="0" dirty="0">
                          <a:solidFill>
                            <a:schemeClr val="tx1"/>
                          </a:solidFill>
                        </a:rPr>
                        <a:t> incompleti: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N. Pacchi strato incompleto:</a:t>
                      </a:r>
                    </a:p>
                  </a:txBody>
                  <a:tcPr marL="91438" marR="91438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Copie bancale:</a:t>
                      </a:r>
                    </a:p>
                  </a:txBody>
                  <a:tcPr marL="91438" marR="91438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Copie Totali:</a:t>
                      </a:r>
                    </a:p>
                  </a:txBody>
                  <a:tcPr marL="91438" marR="91438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Bancale</a:t>
                      </a:r>
                      <a:r>
                        <a:rPr lang="it-IT" sz="1400" baseline="0" dirty="0"/>
                        <a:t> N.</a:t>
                      </a:r>
                      <a:endParaRPr lang="it-IT" sz="1400" dirty="0"/>
                    </a:p>
                  </a:txBody>
                  <a:tcPr marL="91438" marR="91438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31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it-IT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16" marB="457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</a:t>
                      </a:r>
                      <a:r>
                        <a:rPr lang="it-IT" sz="1800" b="1" dirty="0"/>
                        <a:t> </a:t>
                      </a:r>
                    </a:p>
                  </a:txBody>
                  <a:tcPr marL="91438" marR="91438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2779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Destinazione:</a:t>
                      </a:r>
                    </a:p>
                  </a:txBody>
                  <a:tcPr marL="91438" marR="91438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algn="ctr"/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79112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Distributore / </a:t>
                      </a:r>
                      <a:r>
                        <a:rPr lang="it-IT" sz="1400" b="0" dirty="0" err="1">
                          <a:solidFill>
                            <a:schemeClr val="tx1"/>
                          </a:solidFill>
                        </a:rPr>
                        <a:t>pdv</a:t>
                      </a:r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algn="ctr"/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41392">
                <a:tc gridSpan="4">
                  <a:txBody>
                    <a:bodyPr/>
                    <a:lstStyle/>
                    <a:p>
                      <a:pPr algn="ctr"/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8" marR="91438" marT="45716" marB="457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097" name="CasellaDiTesto 4">
            <a:extLst>
              <a:ext uri="{FF2B5EF4-FFF2-40B4-BE49-F238E27FC236}">
                <a16:creationId xmlns:a16="http://schemas.microsoft.com/office/drawing/2014/main" id="{F8DA990C-4F74-8D27-BAD9-8AFB2585C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1171575"/>
            <a:ext cx="539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&lt;colonna_1&gt;</a:t>
            </a:r>
          </a:p>
        </p:txBody>
      </p:sp>
      <p:sp>
        <p:nvSpPr>
          <p:cNvPr id="2098" name="CasellaDiTesto 6">
            <a:extLst>
              <a:ext uri="{FF2B5EF4-FFF2-40B4-BE49-F238E27FC236}">
                <a16:creationId xmlns:a16="http://schemas.microsoft.com/office/drawing/2014/main" id="{7E40EE26-3446-6965-BE55-7CE09C236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7450" y="2058988"/>
            <a:ext cx="1873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&lt;colonna_2&gt;</a:t>
            </a:r>
          </a:p>
        </p:txBody>
      </p:sp>
      <p:sp>
        <p:nvSpPr>
          <p:cNvPr id="2099" name="CasellaDiTesto 6">
            <a:extLst>
              <a:ext uri="{FF2B5EF4-FFF2-40B4-BE49-F238E27FC236}">
                <a16:creationId xmlns:a16="http://schemas.microsoft.com/office/drawing/2014/main" id="{3F67C50C-3B5D-B661-B34C-AFC96A9C1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13" y="2070100"/>
            <a:ext cx="1881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&lt;colonna_3&gt;</a:t>
            </a:r>
          </a:p>
        </p:txBody>
      </p:sp>
      <p:sp>
        <p:nvSpPr>
          <p:cNvPr id="2100" name="CasellaDiTesto 6">
            <a:extLst>
              <a:ext uri="{FF2B5EF4-FFF2-40B4-BE49-F238E27FC236}">
                <a16:creationId xmlns:a16="http://schemas.microsoft.com/office/drawing/2014/main" id="{B1E6FE6A-D084-6FCA-4008-F05C37905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2816225"/>
            <a:ext cx="5259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&lt;colonna_4&gt;</a:t>
            </a:r>
          </a:p>
        </p:txBody>
      </p:sp>
      <p:sp>
        <p:nvSpPr>
          <p:cNvPr id="2101" name="CasellaDiTesto 6">
            <a:extLst>
              <a:ext uri="{FF2B5EF4-FFF2-40B4-BE49-F238E27FC236}">
                <a16:creationId xmlns:a16="http://schemas.microsoft.com/office/drawing/2014/main" id="{411E14FE-922B-C40C-9CBC-B4AD255DB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88" y="3679825"/>
            <a:ext cx="3594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&lt;colonna_5&gt;</a:t>
            </a:r>
          </a:p>
        </p:txBody>
      </p:sp>
      <p:sp>
        <p:nvSpPr>
          <p:cNvPr id="2102" name="CasellaDiTesto 10">
            <a:extLst>
              <a:ext uri="{FF2B5EF4-FFF2-40B4-BE49-F238E27FC236}">
                <a16:creationId xmlns:a16="http://schemas.microsoft.com/office/drawing/2014/main" id="{A57F7F7C-073B-18B8-3677-C41FE2842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0825" y="3679825"/>
            <a:ext cx="1871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&lt;npacchi&gt;</a:t>
            </a:r>
          </a:p>
        </p:txBody>
      </p:sp>
      <p:sp>
        <p:nvSpPr>
          <p:cNvPr id="2103" name="CasellaDiTesto 11">
            <a:extLst>
              <a:ext uri="{FF2B5EF4-FFF2-40B4-BE49-F238E27FC236}">
                <a16:creationId xmlns:a16="http://schemas.microsoft.com/office/drawing/2014/main" id="{1D166E5C-6C54-BBEA-A89F-D547D7F9C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563" y="6173788"/>
            <a:ext cx="16684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&lt;qta&gt;</a:t>
            </a:r>
          </a:p>
        </p:txBody>
      </p:sp>
      <p:sp>
        <p:nvSpPr>
          <p:cNvPr id="2104" name="CasellaDiTesto 12">
            <a:extLst>
              <a:ext uri="{FF2B5EF4-FFF2-40B4-BE49-F238E27FC236}">
                <a16:creationId xmlns:a16="http://schemas.microsoft.com/office/drawing/2014/main" id="{DA5758CC-0428-1C15-45E5-8E47023BC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5" y="6159500"/>
            <a:ext cx="1628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</a:t>
            </a:r>
            <a:r>
              <a:rPr lang="it-IT" altLang="it-IT" sz="1800">
                <a:latin typeface="Arial" panose="020B0604020202020204" pitchFamily="34" charset="0"/>
              </a:rPr>
              <a:t>qtaTot</a:t>
            </a:r>
            <a:r>
              <a:rPr lang="it-IT" altLang="it-IT" sz="18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105" name="CasellaDiTesto 13">
            <a:extLst>
              <a:ext uri="{FF2B5EF4-FFF2-40B4-BE49-F238E27FC236}">
                <a16:creationId xmlns:a16="http://schemas.microsoft.com/office/drawing/2014/main" id="{5F89A705-807A-3774-C3EA-CC1A81C3E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650" y="6142038"/>
            <a:ext cx="7826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num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106" name="CasellaDiTesto 14">
            <a:extLst>
              <a:ext uri="{FF2B5EF4-FFF2-40B4-BE49-F238E27FC236}">
                <a16:creationId xmlns:a16="http://schemas.microsoft.com/office/drawing/2014/main" id="{F54122D8-CA3B-C8C7-2505-48B01BF66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6850" y="6143625"/>
            <a:ext cx="647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tot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107" name="CasellaDiTesto 6">
            <a:extLst>
              <a:ext uri="{FF2B5EF4-FFF2-40B4-BE49-F238E27FC236}">
                <a16:creationId xmlns:a16="http://schemas.microsoft.com/office/drawing/2014/main" id="{19D8F31C-EDB7-1CCB-F770-4CB004A5C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75" y="6997700"/>
            <a:ext cx="5259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&lt;colonna_8&gt;</a:t>
            </a:r>
          </a:p>
        </p:txBody>
      </p:sp>
      <p:sp>
        <p:nvSpPr>
          <p:cNvPr id="2108" name="CasellaDiTesto 6">
            <a:extLst>
              <a:ext uri="{FF2B5EF4-FFF2-40B4-BE49-F238E27FC236}">
                <a16:creationId xmlns:a16="http://schemas.microsoft.com/office/drawing/2014/main" id="{EBB8903A-030B-DA0D-A8C7-0BB2D8357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4556125"/>
            <a:ext cx="1797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&lt;colonna_6&gt;</a:t>
            </a:r>
          </a:p>
        </p:txBody>
      </p:sp>
      <p:sp>
        <p:nvSpPr>
          <p:cNvPr id="2109" name="CasellaDiTesto 6">
            <a:extLst>
              <a:ext uri="{FF2B5EF4-FFF2-40B4-BE49-F238E27FC236}">
                <a16:creationId xmlns:a16="http://schemas.microsoft.com/office/drawing/2014/main" id="{4637EF55-1FB7-5D45-2C00-3DE01049C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1300" y="4556125"/>
            <a:ext cx="1797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&lt;colonna_7&gt;</a:t>
            </a:r>
          </a:p>
        </p:txBody>
      </p:sp>
      <p:sp>
        <p:nvSpPr>
          <p:cNvPr id="2110" name="CasellaDiTesto 6">
            <a:extLst>
              <a:ext uri="{FF2B5EF4-FFF2-40B4-BE49-F238E27FC236}">
                <a16:creationId xmlns:a16="http://schemas.microsoft.com/office/drawing/2014/main" id="{BD4FF1A8-B38B-0D7D-B0E6-DC3F02C8B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75" y="7956550"/>
            <a:ext cx="5259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&lt;colonna_9&gt;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118</Words>
  <Application>Microsoft Office PowerPoint</Application>
  <PresentationFormat>Presentazione su schermo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a.lapertosa</dc:creator>
  <cp:lastModifiedBy>Gerardo Barbaro</cp:lastModifiedBy>
  <cp:revision>45</cp:revision>
  <dcterms:created xsi:type="dcterms:W3CDTF">2017-03-14T14:41:04Z</dcterms:created>
  <dcterms:modified xsi:type="dcterms:W3CDTF">2025-08-07T09:53:38Z</dcterms:modified>
</cp:coreProperties>
</file>