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6ED5676-B069-4729-3FE2-B70632040D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B0680FF-93F6-2730-4191-941A2DCDFE5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048BEA8-352D-4752-94EE-EB72B516891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0549F64C-0A3C-0B58-208B-46A4FBF0F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A7F13A3E-F348-146C-591B-008741651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943749-29A8-1CDA-9044-9BE6DED2C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EFE3E3-2ADC-E53D-CB11-102ECD644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ADAB84A-4E6A-460E-988B-7966DE7E8BC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immagine diapositiva 1">
            <a:extLst>
              <a:ext uri="{FF2B5EF4-FFF2-40B4-BE49-F238E27FC236}">
                <a16:creationId xmlns:a16="http://schemas.microsoft.com/office/drawing/2014/main" id="{42AE59BE-41FF-98E6-2D8C-061D5D8823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Segnaposto note 2">
            <a:extLst>
              <a:ext uri="{FF2B5EF4-FFF2-40B4-BE49-F238E27FC236}">
                <a16:creationId xmlns:a16="http://schemas.microsoft.com/office/drawing/2014/main" id="{27598813-05C3-5DE2-7A36-CEC2DFD5C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4100" name="Segnaposto numero diapositiva 3">
            <a:extLst>
              <a:ext uri="{FF2B5EF4-FFF2-40B4-BE49-F238E27FC236}">
                <a16:creationId xmlns:a16="http://schemas.microsoft.com/office/drawing/2014/main" id="{7FC30AE7-B770-ABAC-8111-0CA580F5E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CE8221B-224A-4FDA-8A86-89A07F3406E1}" type="slidenum">
              <a:rPr lang="it-IT" altLang="it-IT"/>
              <a:pPr/>
              <a:t>1</a:t>
            </a:fld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48F019-F435-BC8C-231D-09F1067B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9249F-6755-4E07-95B2-205C2F2608A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CB2A7B-88EA-0A22-6DA9-94C41425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354944-A398-8D26-D0BC-38811D07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4AA5C9-504C-4AAA-BD9D-EF03837CE2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153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9E77D7-F67B-8688-35D3-67C01605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D4D94-7098-4DE4-A2B2-E4E20ADA3AF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F9394-EF64-198A-5E31-E36AB81B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ABE4B1-8730-3523-42F3-37ECF0A4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2FE9F-0E95-4593-BAF5-0CCA186A9B5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133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50F015-9CF8-B325-E8F3-89FC1D6C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D43E3-0E55-4426-A239-97E411483C6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03047F-8F47-DCF3-2599-C05EB56C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135289-73F9-3440-987C-A26BCFDA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3B00FC-1B1D-4FF9-B95D-60581F96CE0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6858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6AFCA-1307-7DA6-EFEF-42D29B35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9695C-8AAD-4019-8315-7A4E064B378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4A09B7-783C-D3FE-626A-73D6E34C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EDDE86-C848-2C6C-A44A-74895241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14F7A-B830-417A-A25D-C03D5664B9E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916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3FDF8A-9248-5403-05E9-15886AD1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0F5AE-98E1-45EF-AD1A-7EAF88A32C3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BA986E-1831-8382-F8BD-40183A4A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DC77B-B0F9-8392-1097-DC8EED47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32B91B-B02E-4923-9110-C4F55787FE0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5937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AAFB8315-C1B5-7112-6CD5-F75B8424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D76D-5F62-4C40-A11E-12F0A29C050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4824F4B-A65C-359E-8370-8F00254DF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E703460-7255-9788-FA80-38DA38B7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766AA-2534-4A56-825E-21439667707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5345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A191C2C-7DD0-737E-D841-D3DC0C75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7DD90-4E6F-4DD2-B9DB-036760AB3E5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2F4AE2D7-C3C9-53E8-2CC8-234473EE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9BE9C2B9-4CD3-4B7B-D4F6-46E157EC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9171E-62C1-4966-B258-12B484EEC35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9401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3AD8A8AE-6108-1CC4-DC2B-F45579EC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427D-75ED-47C1-92F7-496BC8C23FA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01FD0CB-81C9-6BBF-DA59-32B27D25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F39F824C-F08B-7308-6CA4-A25B8F40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23317B-6E96-4F05-87C0-BC2009D7F3F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102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88CD625B-E29D-C381-7703-52D1609D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7302D-D77D-405B-9110-1F0C8FF8B08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6B31F2B4-BCB9-4CF9-F476-4CC6A367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87FB928-2D6E-8A67-AD1D-1D1E63BC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F30766-08AA-443E-B25E-D069A60EA47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271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48B8744-EF5E-4AC4-D22E-A6B6F669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957EE-ABF3-4A2A-B729-D60FD3CA921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B272A16-BD05-570C-D47E-3EFE0A93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CDA4852-FD58-F01A-CFE8-C59B52D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857CB-2337-4663-8430-AFE78817360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929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A9D9572-9C2D-B74B-642D-4CD69DB6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6C73-3DD5-475A-91D9-D67C8A51B5D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10C26D6-D903-A60D-8DAD-AF9BDC8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11D971C-D2D1-7C6D-FEEB-736D33B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89E650-BD04-456D-A9D4-7FD556C9F34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242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261C99F3-2B30-2731-7254-877E08057C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54BE0FA5-89C1-F0D1-30E4-087A458432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00A541-5ECE-8780-919A-39B2617A4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3BA9D04-84E1-4BD4-8953-15FC5C6B6C1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449B83-6B85-2CB9-700A-9F1E6B5B7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5FD342-8E2D-FB06-C324-2962102D8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3463EDB-3108-482B-8DEB-AF76329E1F92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7E36B09B-04AB-CC45-B03E-1BFE78D4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969963"/>
            <a:ext cx="337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34AC56D-0E65-12C3-44F0-F46EF7014BA6}"/>
              </a:ext>
            </a:extLst>
          </p:cNvPr>
          <p:cNvGraphicFramePr>
            <a:graphicFrameLocks noGrp="1"/>
          </p:cNvGraphicFramePr>
          <p:nvPr/>
        </p:nvGraphicFramePr>
        <p:xfrm>
          <a:off x="519113" y="1908175"/>
          <a:ext cx="5789612" cy="695324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7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193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794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Versione:</a:t>
                      </a:r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061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Codice</a:t>
                      </a:r>
                      <a:r>
                        <a:rPr lang="it-IT" sz="1600" dirty="0"/>
                        <a:t>:</a:t>
                      </a:r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345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861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Nr:</a:t>
                      </a:r>
                      <a:endParaRPr lang="it-IT" sz="1400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9349">
                <a:tc gridSpan="3"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Magazzino</a:t>
                      </a:r>
                      <a:r>
                        <a:rPr lang="it-IT" sz="1600" baseline="0" dirty="0"/>
                        <a:t> consegna:</a:t>
                      </a:r>
                      <a:endParaRPr lang="it-IT" sz="1600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4" name="CasellaDiTesto 4">
            <a:extLst>
              <a:ext uri="{FF2B5EF4-FFF2-40B4-BE49-F238E27FC236}">
                <a16:creationId xmlns:a16="http://schemas.microsoft.com/office/drawing/2014/main" id="{9F4AD079-93A8-C1A0-8707-35D665CBE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286000"/>
            <a:ext cx="382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BCCE8978-7257-8D97-2FA4-8B3D66301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4427538"/>
            <a:ext cx="3884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6" name="CasellaDiTesto 9">
            <a:extLst>
              <a:ext uri="{FF2B5EF4-FFF2-40B4-BE49-F238E27FC236}">
                <a16:creationId xmlns:a16="http://schemas.microsoft.com/office/drawing/2014/main" id="{A7C921EF-0F5A-2162-2E76-AE2059D8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5651500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77" name="CasellaDiTesto 10">
            <a:extLst>
              <a:ext uri="{FF2B5EF4-FFF2-40B4-BE49-F238E27FC236}">
                <a16:creationId xmlns:a16="http://schemas.microsoft.com/office/drawing/2014/main" id="{33B0E6D8-ADF0-C853-6888-FACC1491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56530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8" name="CasellaDiTesto 11">
            <a:extLst>
              <a:ext uri="{FF2B5EF4-FFF2-40B4-BE49-F238E27FC236}">
                <a16:creationId xmlns:a16="http://schemas.microsoft.com/office/drawing/2014/main" id="{6F558595-2753-5D4E-8D33-53B7A9AC4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6694488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9" name="CasellaDiTesto 12">
            <a:extLst>
              <a:ext uri="{FF2B5EF4-FFF2-40B4-BE49-F238E27FC236}">
                <a16:creationId xmlns:a16="http://schemas.microsoft.com/office/drawing/2014/main" id="{EF1E703F-09AD-2748-3CB8-19938CA8A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66944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3">
            <a:extLst>
              <a:ext uri="{FF2B5EF4-FFF2-40B4-BE49-F238E27FC236}">
                <a16:creationId xmlns:a16="http://schemas.microsoft.com/office/drawing/2014/main" id="{542CFAC3-10BE-D2AB-CBDF-E21AEA9C5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63" y="669925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1" name="CasellaDiTesto 14">
            <a:extLst>
              <a:ext uri="{FF2B5EF4-FFF2-40B4-BE49-F238E27FC236}">
                <a16:creationId xmlns:a16="http://schemas.microsoft.com/office/drawing/2014/main" id="{6887817C-7E9A-3734-C537-5388B0E1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669925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051BC039-1A6B-5744-5984-40A8F6DCB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41947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pic>
        <p:nvPicPr>
          <p:cNvPr id="2083" name="Picture 40">
            <a:extLst>
              <a:ext uri="{FF2B5EF4-FFF2-40B4-BE49-F238E27FC236}">
                <a16:creationId xmlns:a16="http://schemas.microsoft.com/office/drawing/2014/main" id="{45E6F4CF-FAFE-E200-B7A9-BF4C747A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t="11949" r="18657" b="10764"/>
          <a:stretch>
            <a:fillRect/>
          </a:stretch>
        </p:blipFill>
        <p:spPr bwMode="auto">
          <a:xfrm>
            <a:off x="398463" y="642938"/>
            <a:ext cx="215582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4" name="CasellaDiTesto 9">
            <a:extLst>
              <a:ext uri="{FF2B5EF4-FFF2-40B4-BE49-F238E27FC236}">
                <a16:creationId xmlns:a16="http://schemas.microsoft.com/office/drawing/2014/main" id="{0C9134B6-48CD-782F-B1C2-421AB910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734300"/>
            <a:ext cx="555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5" name="CasellaDiTesto 9">
            <a:extLst>
              <a:ext uri="{FF2B5EF4-FFF2-40B4-BE49-F238E27FC236}">
                <a16:creationId xmlns:a16="http://schemas.microsoft.com/office/drawing/2014/main" id="{17A06C8C-3A69-FBA8-352D-700ED48F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4427538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4">
            <a:extLst>
              <a:ext uri="{FF2B5EF4-FFF2-40B4-BE49-F238E27FC236}">
                <a16:creationId xmlns:a16="http://schemas.microsoft.com/office/drawing/2014/main" id="{3CE062FB-22CE-1B55-7EF2-6D1C91DBF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419475"/>
            <a:ext cx="386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79</Words>
  <Application>Microsoft Office PowerPoint</Application>
  <PresentationFormat>Presentazione su schermo (4:3)</PresentationFormat>
  <Paragraphs>24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34</cp:revision>
  <dcterms:created xsi:type="dcterms:W3CDTF">2017-03-14T14:41:04Z</dcterms:created>
  <dcterms:modified xsi:type="dcterms:W3CDTF">2025-08-07T09:58:26Z</dcterms:modified>
</cp:coreProperties>
</file>