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4F401F3B-248E-772A-282F-0F70EC87D7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217E308-B4BA-F2D7-03F5-C138DC3DDA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2630D723-9B3C-4EB9-AFDE-C885057D7F1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immagine diapositiva 3">
            <a:extLst>
              <a:ext uri="{FF2B5EF4-FFF2-40B4-BE49-F238E27FC236}">
                <a16:creationId xmlns:a16="http://schemas.microsoft.com/office/drawing/2014/main" id="{8638C906-D5B3-F860-C453-EFA64B893C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t-IT" noProof="0"/>
          </a:p>
        </p:txBody>
      </p:sp>
      <p:sp>
        <p:nvSpPr>
          <p:cNvPr id="5" name="Segnaposto note 4">
            <a:extLst>
              <a:ext uri="{FF2B5EF4-FFF2-40B4-BE49-F238E27FC236}">
                <a16:creationId xmlns:a16="http://schemas.microsoft.com/office/drawing/2014/main" id="{66944017-3BC7-F700-D8B1-CD59A015C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 noProof="0"/>
              <a:t>Fare clic per modificare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7C7DFCF-5CD4-AECE-99F2-BE1A56C9BE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6A0A0B0-EAFB-7A40-BE9C-13D6581E38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40BD91E-C775-4FAF-AC95-07CAAAC4806A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egnaposto immagine diapositiva 1">
            <a:extLst>
              <a:ext uri="{FF2B5EF4-FFF2-40B4-BE49-F238E27FC236}">
                <a16:creationId xmlns:a16="http://schemas.microsoft.com/office/drawing/2014/main" id="{83B4143B-DE55-405F-A808-2779366701E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Segnaposto note 2">
            <a:extLst>
              <a:ext uri="{FF2B5EF4-FFF2-40B4-BE49-F238E27FC236}">
                <a16:creationId xmlns:a16="http://schemas.microsoft.com/office/drawing/2014/main" id="{B0975FAF-B7E2-FC02-DBD5-F185FD24B39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it-IT" altLang="it-IT"/>
          </a:p>
        </p:txBody>
      </p:sp>
      <p:sp>
        <p:nvSpPr>
          <p:cNvPr id="4100" name="Segnaposto numero diapositiva 3">
            <a:extLst>
              <a:ext uri="{FF2B5EF4-FFF2-40B4-BE49-F238E27FC236}">
                <a16:creationId xmlns:a16="http://schemas.microsoft.com/office/drawing/2014/main" id="{6A2E30C1-DD3E-1ACD-66BA-B26CA49CE5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95B34DE-24EF-4B07-9501-85D5D3BB63D7}" type="slidenum">
              <a:rPr lang="it-IT" altLang="it-IT"/>
              <a:pPr/>
              <a:t>1</a:t>
            </a:fld>
            <a:endParaRPr lang="it-IT" altLang="it-I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23543B-AB59-4A9A-4BC6-DDFBFF03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E9A74F-9044-4556-B4B9-F5B1B9803C1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BA1F0B2-D979-23E7-02FA-DBCFC89B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C7C5E4B-3E5F-EAB7-CC33-8161194C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C87B26-D7D8-4764-82D3-7A2DFA598C6B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7113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EE5326-6417-4C28-140E-FF8EA52B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69F3B6-2452-48A2-B928-DD4A50BCB2B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6DC28B7-84EC-DE87-1ED1-5A92DDE06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E3DCB6-371E-18B7-3FA1-B6A0196A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5E222D-C1E3-46E6-8BEE-3F40A7C4BC34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72120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CD4D28C-1C8A-3AA4-BDB7-982C2709C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7B7646-7162-40C5-96C9-43FB7B76B6B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1B9B9F-DC06-44CF-6328-7A6451A81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812B29-BA60-7210-2C1C-2A1E7EEC5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CEE8D3-61FD-4CC4-88C9-D4266C537E59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67016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38A9B88-F94E-1FF7-DC34-95F8A9B75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900BA1-6F42-425D-9B3A-241474B6889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066466-BA1E-499B-CCBD-E68052EF8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9B8089-09EE-E8DA-EC61-FEB5C6BD2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D7E7292-0B4A-455F-A04A-54467D6C035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389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6C0A1DF-A66F-5B3E-D3CC-FDDDB56AC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18DA36-D21E-40E0-9523-F872273E13D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E7DDB9-2E36-59C3-C5CE-6E84CD125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02059C-4349-A13E-8853-98107A90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59FC73-32EC-4105-B50A-73DAC655C635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0401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36D9095-C8BF-7BD4-18DA-6598DD63C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6BEC7F-6862-4E83-987C-BE855AC8BBA1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847DF42-081E-D3F4-F31A-73133A0A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2A53F08A-A7B0-FD70-2F74-A3919E089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19537C-BE78-41A9-B567-D619EBD4DC1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019319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34556A2A-CEC0-3F1E-B9B2-B0A60AEA5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38381-B841-4291-AEE7-C7D2B76837A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9355A5FE-3E00-79C4-E470-FCA265C1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260017F-BD98-F991-5EE1-873E135D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B8BDD-6EC9-4787-AC71-6E61A35BE74D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935669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2B23195F-E376-14A2-C5EB-925FFCBB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F1946E-78BE-48F8-909F-3A2F835F57F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999EC6AF-7E98-33F3-C470-D178FCD3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A091E48-63C2-E49D-B2E2-60B96EB4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08634-51C7-4591-BB65-D74B2F902BC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86035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CC5E1E0-148D-8BB9-9031-BAB2B249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5A38B-014A-4866-94A7-4253E744F08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9720F001-26B0-D2FD-B6C4-2B58AC8E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1A338A7-D7AC-2BD7-EA5F-4A494D28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A4ADE9-C79F-4978-A34E-F951B52E6C00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32941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728F893F-E2BC-36D0-DC3E-1C0E41FA3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815FDA-1168-4D1C-925F-01BB65C80E6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B2E9C523-2A7B-32EC-6AC2-60A7E0261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EB023C1-3EEA-2B3B-001D-C269AB99D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355E29-B61B-4D94-8D87-F9CC0857DBD7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128394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D2D036C0-08C6-F057-0481-855EACD0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17CDC-F0AC-4542-AAD1-26A5F107FC4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CF6EE59B-7929-7A30-80CC-A2EA16AC8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62E98941-49C9-45D6-804F-B71A4CB9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0B8453-62E7-44B8-B6BC-31AAE9D394A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8929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F45421ED-82D1-6F0E-5979-B08D97FCE5D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5D7E427A-94FA-5D6A-27D1-95E2C6CCAED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11E97B-ED1C-A5B1-2A78-891E10E9F5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7EFD938-154B-49D9-9F56-DB6064965F0A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6C424F-3B94-B880-423C-E9506D9FE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55254E-93D7-214B-B4A6-C379CB617B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9735627C-C7EC-43A6-BED8-DA5B8D97F595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FDB5CF87-424A-A48D-E71C-E00B3530B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175" y="969963"/>
            <a:ext cx="33782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150A865F-D80E-36EF-69BF-A63DD759F52F}"/>
              </a:ext>
            </a:extLst>
          </p:cNvPr>
          <p:cNvGraphicFramePr>
            <a:graphicFrameLocks noGrp="1"/>
          </p:cNvGraphicFramePr>
          <p:nvPr/>
        </p:nvGraphicFramePr>
        <p:xfrm>
          <a:off x="517525" y="2286000"/>
          <a:ext cx="5789612" cy="5708650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718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6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52031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7" marR="91427" marT="45718" marB="4571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8028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Versione:</a:t>
                      </a:r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it-IT" sz="16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0426"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8697">
                <a:tc>
                  <a:txBody>
                    <a:bodyPr/>
                    <a:lstStyle/>
                    <a:p>
                      <a:pPr algn="l"/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Nr:</a:t>
                      </a:r>
                      <a:endParaRPr lang="it-IT" sz="1400" dirty="0"/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69468">
                <a:tc gridSpan="3">
                  <a:txBody>
                    <a:bodyPr/>
                    <a:lstStyle/>
                    <a:p>
                      <a:pPr algn="l"/>
                      <a:r>
                        <a:rPr lang="it-IT" sz="1600"/>
                        <a:t>Magazzino</a:t>
                      </a:r>
                      <a:r>
                        <a:rPr lang="it-IT" sz="1600" baseline="0"/>
                        <a:t>:</a:t>
                      </a:r>
                      <a:endParaRPr lang="it-IT" sz="1600" dirty="0"/>
                    </a:p>
                  </a:txBody>
                  <a:tcPr marL="91427" marR="91427" marT="45722" marB="4572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71" name="CasellaDiTesto 4">
            <a:extLst>
              <a:ext uri="{FF2B5EF4-FFF2-40B4-BE49-F238E27FC236}">
                <a16:creationId xmlns:a16="http://schemas.microsoft.com/office/drawing/2014/main" id="{992DE90C-D673-0F8F-31C1-BB25818DB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663825"/>
            <a:ext cx="38227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4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2" name="CasellaDiTesto 9">
            <a:extLst>
              <a:ext uri="{FF2B5EF4-FFF2-40B4-BE49-F238E27FC236}">
                <a16:creationId xmlns:a16="http://schemas.microsoft.com/office/drawing/2014/main" id="{1B646CB9-D95C-07AB-A9CC-67374895FB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4878388"/>
            <a:ext cx="37671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3" name="CasellaDiTesto 10">
            <a:extLst>
              <a:ext uri="{FF2B5EF4-FFF2-40B4-BE49-F238E27FC236}">
                <a16:creationId xmlns:a16="http://schemas.microsoft.com/office/drawing/2014/main" id="{36A4C716-AB63-C1BF-4D65-2F9282C7BA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4878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74" name="CasellaDiTesto 11">
            <a:extLst>
              <a:ext uri="{FF2B5EF4-FFF2-40B4-BE49-F238E27FC236}">
                <a16:creationId xmlns:a16="http://schemas.microsoft.com/office/drawing/2014/main" id="{A8066B07-B625-0E7B-CB60-D0A49FD939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525" y="5889625"/>
            <a:ext cx="18716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75" name="CasellaDiTesto 12">
            <a:extLst>
              <a:ext uri="{FF2B5EF4-FFF2-40B4-BE49-F238E27FC236}">
                <a16:creationId xmlns:a16="http://schemas.microsoft.com/office/drawing/2014/main" id="{6F4ABF5F-CE56-57BA-DF69-60F5CAE22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3638" y="58896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6" name="CasellaDiTesto 13">
            <a:extLst>
              <a:ext uri="{FF2B5EF4-FFF2-40B4-BE49-F238E27FC236}">
                <a16:creationId xmlns:a16="http://schemas.microsoft.com/office/drawing/2014/main" id="{324E237D-0D74-27B6-F4A8-EA84912A1A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5163" y="588803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7" name="CasellaDiTesto 14">
            <a:extLst>
              <a:ext uri="{FF2B5EF4-FFF2-40B4-BE49-F238E27FC236}">
                <a16:creationId xmlns:a16="http://schemas.microsoft.com/office/drawing/2014/main" id="{E871CB90-E4B4-D341-F0C0-8DA083844D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5889625"/>
            <a:ext cx="6477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78" name="CasellaDiTesto 4">
            <a:extLst>
              <a:ext uri="{FF2B5EF4-FFF2-40B4-BE49-F238E27FC236}">
                <a16:creationId xmlns:a16="http://schemas.microsoft.com/office/drawing/2014/main" id="{61FFEF4F-533E-6F9D-27F4-FB421A22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2138" y="3797300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pic>
        <p:nvPicPr>
          <p:cNvPr id="2079" name="Picture 40">
            <a:extLst>
              <a:ext uri="{FF2B5EF4-FFF2-40B4-BE49-F238E27FC236}">
                <a16:creationId xmlns:a16="http://schemas.microsoft.com/office/drawing/2014/main" id="{D44D9450-729C-C729-C6AF-3212CC822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59" t="11949" r="18657" b="10764"/>
          <a:stretch>
            <a:fillRect/>
          </a:stretch>
        </p:blipFill>
        <p:spPr bwMode="auto">
          <a:xfrm>
            <a:off x="398463" y="642938"/>
            <a:ext cx="2155825" cy="1074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80" name="CasellaDiTesto 9">
            <a:extLst>
              <a:ext uri="{FF2B5EF4-FFF2-40B4-BE49-F238E27FC236}">
                <a16:creationId xmlns:a16="http://schemas.microsoft.com/office/drawing/2014/main" id="{0B88DAC0-418A-1D52-3414-6EA11019F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7181850"/>
            <a:ext cx="55514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1" name="CasellaDiTesto 4">
            <a:extLst>
              <a:ext uri="{FF2B5EF4-FFF2-40B4-BE49-F238E27FC236}">
                <a16:creationId xmlns:a16="http://schemas.microsoft.com/office/drawing/2014/main" id="{21D86685-C49A-4F51-8DEC-BE8DBC12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163" y="3797300"/>
            <a:ext cx="3863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&lt;colonna_2&gt;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64</Words>
  <Application>Microsoft Office PowerPoint</Application>
  <PresentationFormat>Presentazione su schermo (4:3)</PresentationFormat>
  <Paragraphs>20</Paragraphs>
  <Slides>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38</cp:revision>
  <dcterms:created xsi:type="dcterms:W3CDTF">2017-03-14T14:41:04Z</dcterms:created>
  <dcterms:modified xsi:type="dcterms:W3CDTF">2025-08-07T09:58:35Z</dcterms:modified>
</cp:coreProperties>
</file>