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E3BA27-5A04-C292-FC7A-470CD52E5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BB1CDF-E2F4-4B6A-B637-6B4099FED0B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5053B9-A725-DCF0-F56E-147F64C1E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9553F7-BA7A-37D5-6419-8C96B1CD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851169-F586-4BAF-95FA-6CE8988FE5F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327437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3B1DA3-2DC8-E8E3-AC92-70C8E395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EC2627-416E-49B4-A095-1313753A740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6657BC-83A8-8112-F2D9-DFF8ABB0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0671F19-9857-1F31-9BA6-E65928EA8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0E07E2-43E7-44F4-8744-170942C7955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54494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BF9186D-8944-71C7-A9D8-85622024D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F667B-E081-46C2-ACB1-33ED937F744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A82F5FA-A9A8-4327-6507-08A2F3B18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D57E9AA-48E4-3652-BE35-0EE81FEA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D3DD24-F32B-4226-AD10-81A438E95DB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87821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267DCC-2EBE-7A11-001E-F5B4C87A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A1D3D6-4308-48ED-8C3E-C5D88E9F27B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1AAA632-3B12-1F78-025A-02E61210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9C7F09-BB2A-8C78-8850-56B21063E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4AAF1-F5C0-4216-A8DF-BDC690F0CE7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91956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E542327-FC8D-144B-E0AC-C31F9CCC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8E30D7-31B0-4F48-AA92-5FBAA2A0EFA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4467B32-EC70-B5F2-6FA5-4491829C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27DC15-2C76-E16E-C8ED-B81BBDA7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016A70-4BF8-4667-A698-07E1AC6DEC2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2935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2658648-EADE-3CCF-D4CC-75CA3D38E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DE841-D138-4F8B-8FAA-A64EB4D268F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F453BD6D-E27E-4FA8-EC0C-BB9EEAAB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FCE6F5F-34DC-0E9F-A035-A1377E1E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83AC84-0F6E-46A8-B202-BE4A91CA18C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373953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6D5E2E89-1567-B8F8-181A-F31752EA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5DC53E-89FE-417D-AB52-BC40BA5C802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AAE682D4-8E6D-3DBB-19DA-C4599D97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29054F3F-92DB-70B6-3075-C72E0463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E7EE51-12A0-4C20-BA37-CFCE6C45263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4403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D3C7A2C4-D728-2C12-66D3-A07F60520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46228C-36C3-4DCD-9184-11495C8A12A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157C69F9-51A3-7526-9410-7FC2AE17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EFB537B5-4CF5-A99B-3777-8EC5D41A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77594D-E243-4DE8-8234-E1940C25A22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19168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8555CB63-8DD5-719F-BC94-53F23D95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1BCCC6-14A4-4CF5-828C-0D33DCBAAF5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7A756953-974A-3FEA-A729-94DC5D863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5432B19B-EA38-34FC-BA5F-DCE41671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FC8EC33-CC2E-4383-A3E5-C7F9C196227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74406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859DC3B4-D244-22E9-D64A-EB9E5560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B0946F-45B0-4F45-9948-11C36599744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86A7211D-6214-D8C0-720F-6AF49DA0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EBEDB26A-70EA-FA4B-D810-BE854B70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548B5-1629-49A1-A9DF-E1DE212A35E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01667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1998482-25A7-6191-C9F0-6DF5645C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BA8F58-1AE1-4A99-BC99-741D6E16CD74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51DFCB6-60AF-69C4-D844-7AE8F5F0B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97C59E3E-4C86-3AA9-8D90-0355A7DD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6C12AC-1ECE-45A7-9CDD-E375B33201B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3931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5E5697A5-93CB-CE52-1C34-6A0E1347BD0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EA0AAA43-8E70-47FE-2504-D231ACBEF9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4CBE881-59FE-A67C-D656-4B6E70C49B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2E9F37-4DF0-4E8D-84CB-6D39886CB94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A21791-3CEF-0756-44B1-8C55637A6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7FCDDE-E5F9-D0A7-84C0-E9EC8BB58D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400EBC2F-FF10-4DA3-8736-F2ABD263FD5E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99E75C12-3A5C-1F2E-CE9C-A626D57CB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919163"/>
            <a:ext cx="36687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7B51853-BCF0-C766-A367-7BF2CAAB2514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48375" cy="598329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6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386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6" marR="91436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6" marR="91436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it-IT" b="1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335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Destinazione:</a:t>
                      </a:r>
                    </a:p>
                  </a:txBody>
                  <a:tcPr marL="91436" marR="91436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1559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Consegna/Via:</a:t>
                      </a:r>
                    </a:p>
                  </a:txBody>
                  <a:tcPr marL="91436" marR="91436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335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Città:</a:t>
                      </a:r>
                    </a:p>
                  </a:txBody>
                  <a:tcPr marL="91436" marR="91436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35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Confezione:</a:t>
                      </a:r>
                    </a:p>
                  </a:txBody>
                  <a:tcPr marL="91436" marR="91436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sz="1000" dirty="0"/>
                    </a:p>
                  </a:txBody>
                  <a:tcPr marL="91436" marR="91436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35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/>
                      <a:r>
                        <a:rPr lang="it-IT" sz="1800" b="1" baseline="0" dirty="0"/>
                        <a:t>               di </a:t>
                      </a:r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6" marR="91436" marT="45717" marB="4571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4" name="CasellaDiTesto 4">
            <a:extLst>
              <a:ext uri="{FF2B5EF4-FFF2-40B4-BE49-F238E27FC236}">
                <a16:creationId xmlns:a16="http://schemas.microsoft.com/office/drawing/2014/main" id="{6537BDDD-0843-AB86-1556-B7FCC04E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5" name="CasellaDiTesto 7">
            <a:extLst>
              <a:ext uri="{FF2B5EF4-FFF2-40B4-BE49-F238E27FC236}">
                <a16:creationId xmlns:a16="http://schemas.microsoft.com/office/drawing/2014/main" id="{B21026C9-5CA5-72EA-495D-3F05DB665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203575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6" name="CasellaDiTesto 8">
            <a:extLst>
              <a:ext uri="{FF2B5EF4-FFF2-40B4-BE49-F238E27FC236}">
                <a16:creationId xmlns:a16="http://schemas.microsoft.com/office/drawing/2014/main" id="{3D8C42A6-AE35-B85D-1CDD-686FAD6E37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140200"/>
            <a:ext cx="60483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7" name="CasellaDiTesto 10">
            <a:extLst>
              <a:ext uri="{FF2B5EF4-FFF2-40B4-BE49-F238E27FC236}">
                <a16:creationId xmlns:a16="http://schemas.microsoft.com/office/drawing/2014/main" id="{5CEC8897-CCF0-052E-51ED-324CCBAB5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65166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8" name="CasellaDiTesto 11">
            <a:extLst>
              <a:ext uri="{FF2B5EF4-FFF2-40B4-BE49-F238E27FC236}">
                <a16:creationId xmlns:a16="http://schemas.microsoft.com/office/drawing/2014/main" id="{D71FD231-4F6C-D0D2-82DE-BC5205899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745172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79" name="CasellaDiTesto 12">
            <a:extLst>
              <a:ext uri="{FF2B5EF4-FFF2-40B4-BE49-F238E27FC236}">
                <a16:creationId xmlns:a16="http://schemas.microsoft.com/office/drawing/2014/main" id="{F0030792-E74A-83D6-0D8B-17EB89202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0938" y="74517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0" name="CasellaDiTesto 13">
            <a:extLst>
              <a:ext uri="{FF2B5EF4-FFF2-40B4-BE49-F238E27FC236}">
                <a16:creationId xmlns:a16="http://schemas.microsoft.com/office/drawing/2014/main" id="{D906FE69-FADF-0DD2-10D8-DB5F17ED1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7297738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1" name="CasellaDiTesto 14">
            <a:extLst>
              <a:ext uri="{FF2B5EF4-FFF2-40B4-BE49-F238E27FC236}">
                <a16:creationId xmlns:a16="http://schemas.microsoft.com/office/drawing/2014/main" id="{0280636E-F926-77F1-F3B9-3B2DE9A6E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775" y="7315200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2" name="CasellaDiTesto 4">
            <a:extLst>
              <a:ext uri="{FF2B5EF4-FFF2-40B4-BE49-F238E27FC236}">
                <a16:creationId xmlns:a16="http://schemas.microsoft.com/office/drawing/2014/main" id="{4A037FBE-8068-DB05-6C44-5DDDDFC7E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7563" y="2276475"/>
            <a:ext cx="29511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3" name="CasellaDiTesto 9">
            <a:extLst>
              <a:ext uri="{FF2B5EF4-FFF2-40B4-BE49-F238E27FC236}">
                <a16:creationId xmlns:a16="http://schemas.microsoft.com/office/drawing/2014/main" id="{2493D091-613A-2FE4-3437-3B1ABBEEE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65166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84" name="CasellaDiTesto 9">
            <a:extLst>
              <a:ext uri="{FF2B5EF4-FFF2-40B4-BE49-F238E27FC236}">
                <a16:creationId xmlns:a16="http://schemas.microsoft.com/office/drawing/2014/main" id="{9792B622-7092-20B0-5D42-DD6339799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580063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pic>
        <p:nvPicPr>
          <p:cNvPr id="2085" name="Immagine 16">
            <a:extLst>
              <a:ext uri="{FF2B5EF4-FFF2-40B4-BE49-F238E27FC236}">
                <a16:creationId xmlns:a16="http://schemas.microsoft.com/office/drawing/2014/main" id="{78428E0A-AC6F-24EC-5B86-BCA2879A0B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717550"/>
            <a:ext cx="21907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72</Words>
  <Application>Microsoft Office PowerPoint</Application>
  <PresentationFormat>Presentazione su schermo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23</cp:revision>
  <dcterms:created xsi:type="dcterms:W3CDTF">2017-03-14T14:41:04Z</dcterms:created>
  <dcterms:modified xsi:type="dcterms:W3CDTF">2025-08-07T09:53:47Z</dcterms:modified>
</cp:coreProperties>
</file>