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3A89CD-67A4-B9C5-877E-1683D0367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80C3A3-E3CB-40CD-B79A-F6BB2C920FE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AD5529B-8799-87F8-1345-F6DD174E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7FF16BA-2101-E501-0C6A-5B56D5C3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49290B-EB27-428C-BFE1-26C50A0DCE1C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992322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71EE33-3FA5-1B00-CB2C-112AC3DD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5223AC-BF10-49AD-9AF0-B62DB18F580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52F833-E316-AFFF-6E2B-B8B99CC7D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1EF030-0560-CDA4-88C8-B522D4A34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874964-358E-4C5F-B33A-ADF38508C3BF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386899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EF7AAE-8BEE-6106-2F05-6617F2EAD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19C404-62D8-4048-8741-83268AFD530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17968F-50AF-5E9F-C17A-21355417B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D318D3-FA5C-3411-560D-30DC1D9E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3616DA-1D9B-4C75-807B-37510776D1A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44806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48B091A-0E82-CEF7-AA6B-55717045A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CC8991-E579-44BC-83EA-843F75420E7B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2FA5AE9-487C-23BF-F94F-C966052A0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974A40-89D5-105B-A613-975843A4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A9AF8B-073B-490C-BCE5-067B20EA1AB8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88889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C3F9D2-5551-0199-706F-998F115C3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85E083-5241-4008-9F94-FA55D1A1E87F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F6F3A59-7C82-875A-00A7-7A1B4242E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0155831-1916-8B6B-8773-E600E35EB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2EB34B-1130-406E-8BFC-16434A78A7A2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82749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BCC8340-B66D-BD67-58DA-3443DAF1A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350759-C7CC-4FF6-9341-4A1430C1099C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22130C1E-790F-4825-31E6-1B3ECDC62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7D053A11-BDF4-518E-1694-18011909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B8972A-95CF-4E1D-94B4-CB5737D718D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412921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4A40C8D0-8BC4-2E85-7543-551358810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9CB64-B6FF-4A43-8968-7060C40E782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206DB74D-F7E3-B002-1996-3B287439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29DED4A3-DFB1-5ACB-C55D-5C245725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A7F4D0-55E0-4791-AEF5-76C58A66F8FA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71759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98AB0F27-350F-7915-73AD-69B16853A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2126E-796F-4863-A2EE-4A2E82AEB48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56B6B3C3-543C-A1C7-A0B4-D64AB412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529B37DF-CE7B-87EE-8951-A02629255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3821A9-EDD0-494E-ADB0-37B365450CF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176330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8424A3C1-BC53-C8DA-2D1B-12E70959C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98EC9D-74CF-4FD3-B52B-2FECE8B41B3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D4A49638-3A83-8D09-748F-B1D3E19E0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AA9B66CD-A7C1-5D3D-6CB6-EB2D11F9A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57E0-69E2-4EE8-A89A-729094288156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65240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8C2D54AE-C86A-75E0-A5A1-57D1FD7DF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34E2CA-55EA-4735-80BE-CF48C67F9B0E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A5974AE-74DB-3421-82D9-D9356408A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703FF0A-1C05-DB9D-6A3B-77E030E41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25318D-CA26-4067-9BE2-0C811208861E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050629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6B1DBB0D-6DA3-AC61-1917-57C40B3A4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1C0AB-2617-4D47-8D9D-76394BF27B9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DFDD8211-E6DC-CE99-8333-F10DD562F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A77F11C5-1C0B-8780-9F53-938FA04E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7B29B3-4410-47F4-A6D7-C56C9F2C8CA1}" type="slidenum">
              <a:rPr lang="it-IT" altLang="it-IT"/>
              <a:pPr/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504380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E93DCBBE-34BE-A12C-5E50-A2B56DFEE45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B049743B-6248-EF2D-5BDC-9AB3C4F22F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C3E44F9-2229-9FAE-5B40-EBDFA927C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7ACA094-D3D4-4504-81EF-A4DE754D92E5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24AC31-3BA3-B3BF-9550-57576A2F2A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75A5C52-DB4E-C95B-8690-27E61E0716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C2FBF2D6-1B6E-4986-950F-E86D4B45FEDE}" type="slidenum">
              <a:rPr lang="it-IT" altLang="it-IT"/>
              <a:pPr/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9274E83C-F4BF-9069-54F2-E1EFFE8C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8788" y="919163"/>
            <a:ext cx="3668712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8A3DCB1A-EA0B-13A0-FDA7-EB7A50ECF538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979613"/>
          <a:ext cx="6092825" cy="600551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18000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19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85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4443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1957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coop consegna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0215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Ragione sociale </a:t>
                      </a:r>
                      <a:r>
                        <a:rPr lang="it-IT" sz="1400" baseline="0" dirty="0" err="1"/>
                        <a:t>pdv</a:t>
                      </a:r>
                      <a:r>
                        <a:rPr lang="it-IT" sz="1400" baseline="0" dirty="0"/>
                        <a:t>:</a:t>
                      </a:r>
                      <a:endParaRPr lang="it-IT" sz="14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Città</a:t>
                      </a:r>
                      <a:r>
                        <a:rPr lang="it-IT" sz="1400" baseline="0" dirty="0"/>
                        <a:t>:</a:t>
                      </a:r>
                      <a:endParaRPr lang="it-IT" sz="14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0180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Indirizzo </a:t>
                      </a:r>
                      <a:r>
                        <a:rPr lang="it-IT" sz="1400" dirty="0" err="1"/>
                        <a:t>pdv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359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Confezione:</a:t>
                      </a:r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Pacchi per bancale:</a:t>
                      </a:r>
                    </a:p>
                    <a:p>
                      <a:pPr algn="l"/>
                      <a:endParaRPr lang="it-IT" sz="10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359"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bancale: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totali: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</a:t>
                      </a:r>
                      <a:r>
                        <a:rPr lang="it-IT" sz="1400" baseline="0" dirty="0"/>
                        <a:t> N:</a:t>
                      </a:r>
                      <a:endParaRPr lang="it-IT" sz="1400" dirty="0"/>
                    </a:p>
                    <a:p>
                      <a:pPr algn="l"/>
                      <a:r>
                        <a:rPr lang="it-IT" sz="1800" b="1" baseline="0" dirty="0"/>
                        <a:t>               di </a:t>
                      </a:r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30" marR="91430" marT="45719" marB="4571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76" name="CasellaDiTesto 4">
            <a:extLst>
              <a:ext uri="{FF2B5EF4-FFF2-40B4-BE49-F238E27FC236}">
                <a16:creationId xmlns:a16="http://schemas.microsoft.com/office/drawing/2014/main" id="{B77279BC-D375-1303-F4E7-3DC1873575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268538"/>
            <a:ext cx="27368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77" name="CasellaDiTesto 7">
            <a:extLst>
              <a:ext uri="{FF2B5EF4-FFF2-40B4-BE49-F238E27FC236}">
                <a16:creationId xmlns:a16="http://schemas.microsoft.com/office/drawing/2014/main" id="{8EDC67A3-3914-6349-E8B4-5A5EAE823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3357563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78" name="CasellaDiTesto 8">
            <a:extLst>
              <a:ext uri="{FF2B5EF4-FFF2-40B4-BE49-F238E27FC236}">
                <a16:creationId xmlns:a16="http://schemas.microsoft.com/office/drawing/2014/main" id="{4414975F-4242-74E8-F99E-7371F5743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4333875"/>
            <a:ext cx="38877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79" name="CasellaDiTesto 10">
            <a:extLst>
              <a:ext uri="{FF2B5EF4-FFF2-40B4-BE49-F238E27FC236}">
                <a16:creationId xmlns:a16="http://schemas.microsoft.com/office/drawing/2014/main" id="{94662C2B-BB5A-428A-E77E-ED4293CBC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8813" y="65166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0" name="CasellaDiTesto 11">
            <a:extLst>
              <a:ext uri="{FF2B5EF4-FFF2-40B4-BE49-F238E27FC236}">
                <a16:creationId xmlns:a16="http://schemas.microsoft.com/office/drawing/2014/main" id="{CC47AC08-D567-D0E7-0E4C-3FEBA9AFD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7451725"/>
            <a:ext cx="18399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81" name="CasellaDiTesto 12">
            <a:extLst>
              <a:ext uri="{FF2B5EF4-FFF2-40B4-BE49-F238E27FC236}">
                <a16:creationId xmlns:a16="http://schemas.microsoft.com/office/drawing/2014/main" id="{E0A32F5C-D9DF-0035-3411-4979B53B11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5363" y="7451725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2" name="CasellaDiTesto 13">
            <a:extLst>
              <a:ext uri="{FF2B5EF4-FFF2-40B4-BE49-F238E27FC236}">
                <a16:creationId xmlns:a16="http://schemas.microsoft.com/office/drawing/2014/main" id="{1BB24CD3-3B58-19C0-F8A2-4E030426A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7297738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3" name="CasellaDiTesto 14">
            <a:extLst>
              <a:ext uri="{FF2B5EF4-FFF2-40B4-BE49-F238E27FC236}">
                <a16:creationId xmlns:a16="http://schemas.microsoft.com/office/drawing/2014/main" id="{2004E74F-572E-7ED3-740C-3136C2A31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6088" y="7297738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84" name="CasellaDiTesto 4">
            <a:extLst>
              <a:ext uri="{FF2B5EF4-FFF2-40B4-BE49-F238E27FC236}">
                <a16:creationId xmlns:a16="http://schemas.microsoft.com/office/drawing/2014/main" id="{1A054057-A56B-9E79-8B36-2363C9F01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75" y="2249488"/>
            <a:ext cx="2951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5" name="CasellaDiTesto 9">
            <a:extLst>
              <a:ext uri="{FF2B5EF4-FFF2-40B4-BE49-F238E27FC236}">
                <a16:creationId xmlns:a16="http://schemas.microsoft.com/office/drawing/2014/main" id="{E0E9016C-400E-F0F3-ABFB-119F5D56D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450" y="65166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86" name="CasellaDiTesto 9">
            <a:extLst>
              <a:ext uri="{FF2B5EF4-FFF2-40B4-BE49-F238E27FC236}">
                <a16:creationId xmlns:a16="http://schemas.microsoft.com/office/drawing/2014/main" id="{C218E22D-76E8-0110-80CA-217CA5C42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4324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pic>
        <p:nvPicPr>
          <p:cNvPr id="2087" name="Immagine 16">
            <a:extLst>
              <a:ext uri="{FF2B5EF4-FFF2-40B4-BE49-F238E27FC236}">
                <a16:creationId xmlns:a16="http://schemas.microsoft.com/office/drawing/2014/main" id="{F0EAB010-FE71-7D72-5EC3-6BB03DB4C8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450" y="717550"/>
            <a:ext cx="21907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88" name="CasellaDiTesto 9">
            <a:extLst>
              <a:ext uri="{FF2B5EF4-FFF2-40B4-BE49-F238E27FC236}">
                <a16:creationId xmlns:a16="http://schemas.microsoft.com/office/drawing/2014/main" id="{90ECD112-304A-64B5-6D8A-9B764913B1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9725" y="4333875"/>
            <a:ext cx="23145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&lt;colonna_7&gt;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82</Words>
  <Application>Microsoft Office PowerPoint</Application>
  <PresentationFormat>Presentazione su schermo (4:3)</PresentationFormat>
  <Paragraphs>23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27</cp:revision>
  <dcterms:created xsi:type="dcterms:W3CDTF">2017-03-14T14:41:04Z</dcterms:created>
  <dcterms:modified xsi:type="dcterms:W3CDTF">2025-08-07T09:53:18Z</dcterms:modified>
</cp:coreProperties>
</file>