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214E20-AE1F-39F9-7039-A6EDFD31E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8D155-BF68-4589-8FD0-84804F30467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5639E2-E79E-8198-0746-F8BE7BDA8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193F13-DC50-31C0-8CCE-A70BC779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7D12A-8FB5-46E4-92E7-93B20BE8FAB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91934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6A01F9-4414-3463-8E68-47D55E9E9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D0E6F3-34B6-4EDD-A61A-A96BE85E515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7212290-EAC4-6D0D-C2DD-2813FE89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346201-7C0C-1F95-9A5F-B3AE5F589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45864E-3794-4BD2-8E71-84760C96654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14248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6E4C52-93B5-CAD6-D9B8-FB2D5ACC2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101A0-1A4B-45FF-8FEC-9895C190AD8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CCA91A-702D-1FA7-8865-79EB0D16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D44CC18-9DD9-619C-296D-8D59D0E43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719FA0-0A0F-4062-B37E-D164EB5A018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3867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FC0D0A5-5C08-D227-8B59-8A7BF6F6D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4F48C7-A3A5-49A6-BB9F-9339FE7FECC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1FBE788-0ABC-967B-504E-98F8C0D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91B63D9-5351-33CD-43B7-40C1328E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7B88F8-4116-44A7-8187-C196DC31E7E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037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9FAD3DB-D257-DFE4-549E-6DCD9E87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C7D9BA-DBE1-4859-8D16-4951DF756F2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5804E7-6490-2317-FC6B-A7B8139F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89A71C5-E07B-7B88-B09B-DEAA42A84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2B1D45-2139-4401-B8DF-642655EE99E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6498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302FC685-20BF-C59E-40D0-158775E7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17D1DA-1A58-4A0F-B60D-61C95039EE1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375BCA3-6547-E666-9537-1451F1A6E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80DE0DAD-1402-4488-3CB5-EB84D3A3D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6F6E26-45F2-4A20-A30F-71C1B72C49A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51575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71345FBB-E039-22D6-DF3F-CDEEE97C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70AEE-5135-48CA-B883-BD26F2ED80B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D729C9D-8EBC-4502-FFF4-4A34A3515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CA42C181-D022-5164-4A37-ABBF3CDEA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F81B2E-1235-42AD-BDE9-E7A1FBA361E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887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5997C088-E426-4947-199C-4F9E4FFF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BAD9FA-72E6-472B-B984-5EE7F7BAA2B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B351CBE2-D6CC-2108-470D-151BF6B6F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5DE1A0C-7947-CBED-A350-7B2807F7C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1E8E73-5654-4280-8B4A-15AB7178514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0987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C1B4C1FA-92A3-1753-F309-1DD4C59EF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438819-BA36-4F1C-B466-D52F3452DF8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6BEDD9D2-1021-7EFE-7370-719B932A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37C4DDD8-6443-814E-6E5E-FBB17721C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0D6A24-6DE2-4038-9BED-95361DC0A4F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23589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54019B8-4728-13C9-A1C5-7121C732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B91A8-BD4F-4916-9763-CE0D1B06574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987E8B55-E2D1-BC13-551D-C40CF2F50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B444E1F7-5EF0-40CC-A6FC-5F8F917E2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30BD0-9470-4EBD-8F26-F950E90CAF5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66374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2B8649E5-AFE3-B329-A90A-22E95FEAD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2B2E7-B4C8-4D4B-9CAA-3A9345BEA4E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755FBD6-65CD-BC29-E408-C965C9CF9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4D4FF1BB-28CA-D5A9-7CC8-9D188DE0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FDCB55-1447-4EA8-8EB7-8B597D64E30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210678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D9D2D75A-206A-AD2A-D18F-E3D69763D96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E8FAA8D0-4DC2-DC93-6A19-7FDF1472AC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1EBC75-E35D-7159-D499-D2AF77B2E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6855504-2B48-4F1A-908D-D91CF29109C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A6159E-E670-1880-6014-670B5C2F2D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AA45C86-F271-53A2-DAE8-5E43D476BA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85071A3E-9256-47B8-B445-F00C977D51C3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14" descr="logo promomedia.jpg">
            <a:extLst>
              <a:ext uri="{FF2B5EF4-FFF2-40B4-BE49-F238E27FC236}">
                <a16:creationId xmlns:a16="http://schemas.microsoft.com/office/drawing/2014/main" id="{1CC1E4FD-DAE4-F9BF-DEDC-15E4A7FE7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587375"/>
            <a:ext cx="25098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AC63D86-3D78-CE38-B2FD-7C6B03D1CFAA}"/>
              </a:ext>
            </a:extLst>
          </p:cNvPr>
          <p:cNvGraphicFramePr>
            <a:graphicFrameLocks noGrp="1"/>
          </p:cNvGraphicFramePr>
          <p:nvPr/>
        </p:nvGraphicFramePr>
        <p:xfrm>
          <a:off x="561975" y="1677988"/>
          <a:ext cx="5688014" cy="699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8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1011">
                <a:tc gridSpan="3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9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Codice: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90">
                <a:tc gridSpan="4">
                  <a:txBody>
                    <a:bodyPr/>
                    <a:lstStyle/>
                    <a:p>
                      <a:pPr algn="ctr"/>
                      <a:endParaRPr lang="it-IT" sz="24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09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Variante: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190">
                <a:tc gridSpan="4">
                  <a:txBody>
                    <a:bodyPr/>
                    <a:lstStyle/>
                    <a:p>
                      <a:pPr algn="ctr"/>
                      <a:endParaRPr lang="it-IT" sz="2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90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Confezione: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bancale: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5618">
                <a:tc gridSpan="2"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endParaRPr lang="it-IT" sz="2000" b="1" dirty="0"/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258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strati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pacchi 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per strato completo: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9948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Strati pacchi</a:t>
                      </a:r>
                      <a:r>
                        <a:rPr lang="it-IT" sz="1400" baseline="0" dirty="0">
                          <a:solidFill>
                            <a:schemeClr val="tx1"/>
                          </a:solidFill>
                        </a:rPr>
                        <a:t> incompleti:</a:t>
                      </a:r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it-IT" sz="14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N. Pacchi strato incompleto: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790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Totali: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N.</a:t>
                      </a:r>
                      <a:endParaRPr lang="it-IT" sz="1400" dirty="0"/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784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it-IT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it-IT" sz="18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lang="it-IT" sz="1800" b="1" dirty="0"/>
                        <a:t> 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1555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b="1" dirty="0">
                          <a:solidFill>
                            <a:schemeClr val="tx1"/>
                          </a:solidFill>
                        </a:rPr>
                        <a:t>Destinazione:</a:t>
                      </a: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961909">
                <a:tc gridSpan="4">
                  <a:txBody>
                    <a:bodyPr/>
                    <a:lstStyle/>
                    <a:p>
                      <a:pPr algn="ctr"/>
                      <a:endParaRPr lang="it-IT"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31" marR="91431" marT="45715" marB="4571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093" name="CasellaDiTesto 4">
            <a:extLst>
              <a:ext uri="{FF2B5EF4-FFF2-40B4-BE49-F238E27FC236}">
                <a16:creationId xmlns:a16="http://schemas.microsoft.com/office/drawing/2014/main" id="{CBA6C4AF-E1CD-5E73-DAD8-96A8516A5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663" y="1835150"/>
            <a:ext cx="37592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94" name="CasellaDiTesto 6">
            <a:extLst>
              <a:ext uri="{FF2B5EF4-FFF2-40B4-BE49-F238E27FC236}">
                <a16:creationId xmlns:a16="http://schemas.microsoft.com/office/drawing/2014/main" id="{6C19D187-EEC1-418F-CDCD-EB2142B8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0863" y="1906588"/>
            <a:ext cx="1873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95" name="CasellaDiTesto 6">
            <a:extLst>
              <a:ext uri="{FF2B5EF4-FFF2-40B4-BE49-F238E27FC236}">
                <a16:creationId xmlns:a16="http://schemas.microsoft.com/office/drawing/2014/main" id="{42A8023C-E52D-3A16-A703-C3B41A92E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2771775"/>
            <a:ext cx="18811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96" name="CasellaDiTesto 6">
            <a:extLst>
              <a:ext uri="{FF2B5EF4-FFF2-40B4-BE49-F238E27FC236}">
                <a16:creationId xmlns:a16="http://schemas.microsoft.com/office/drawing/2014/main" id="{326B9D42-F67C-340A-9C20-D3FCBC5B4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6763" y="3492500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97" name="CasellaDiTesto 6">
            <a:extLst>
              <a:ext uri="{FF2B5EF4-FFF2-40B4-BE49-F238E27FC236}">
                <a16:creationId xmlns:a16="http://schemas.microsoft.com/office/drawing/2014/main" id="{7C1C987B-F6B0-BD75-8FE1-6D429A13F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4356100"/>
            <a:ext cx="3594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98" name="CasellaDiTesto 10">
            <a:extLst>
              <a:ext uri="{FF2B5EF4-FFF2-40B4-BE49-F238E27FC236}">
                <a16:creationId xmlns:a16="http://schemas.microsoft.com/office/drawing/2014/main" id="{0B283688-2A69-C6F9-5136-88A24B8B94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356100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99" name="CasellaDiTesto 11">
            <a:extLst>
              <a:ext uri="{FF2B5EF4-FFF2-40B4-BE49-F238E27FC236}">
                <a16:creationId xmlns:a16="http://schemas.microsoft.com/office/drawing/2014/main" id="{BBC28750-8980-36C5-28F6-6B899532F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" y="6780213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100" name="CasellaDiTesto 12">
            <a:extLst>
              <a:ext uri="{FF2B5EF4-FFF2-40B4-BE49-F238E27FC236}">
                <a16:creationId xmlns:a16="http://schemas.microsoft.com/office/drawing/2014/main" id="{95E220DA-ECCF-7AA7-3A42-AFC55071AB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038" y="678973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1" name="CasellaDiTesto 13">
            <a:extLst>
              <a:ext uri="{FF2B5EF4-FFF2-40B4-BE49-F238E27FC236}">
                <a16:creationId xmlns:a16="http://schemas.microsoft.com/office/drawing/2014/main" id="{F084C21B-7C62-D3EF-38A7-4FB0C524A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7825" y="6821488"/>
            <a:ext cx="7826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2" name="CasellaDiTesto 14">
            <a:extLst>
              <a:ext uri="{FF2B5EF4-FFF2-40B4-BE49-F238E27FC236}">
                <a16:creationId xmlns:a16="http://schemas.microsoft.com/office/drawing/2014/main" id="{40C77B32-EE94-C29B-7A2C-19C6D388E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488" y="6821488"/>
            <a:ext cx="647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103" name="CasellaDiTesto 6">
            <a:extLst>
              <a:ext uri="{FF2B5EF4-FFF2-40B4-BE49-F238E27FC236}">
                <a16:creationId xmlns:a16="http://schemas.microsoft.com/office/drawing/2014/main" id="{F15CF7FB-61C5-A573-E2FC-A4331B3AD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3" y="7673975"/>
            <a:ext cx="52593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pic>
        <p:nvPicPr>
          <p:cNvPr id="2104" name="Picture 2" descr="CE_Logo_Orizzontale">
            <a:extLst>
              <a:ext uri="{FF2B5EF4-FFF2-40B4-BE49-F238E27FC236}">
                <a16:creationId xmlns:a16="http://schemas.microsoft.com/office/drawing/2014/main" id="{D632A310-A042-5298-2AFC-45535365D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523875"/>
            <a:ext cx="26892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05" name="CasellaDiTesto 6">
            <a:extLst>
              <a:ext uri="{FF2B5EF4-FFF2-40B4-BE49-F238E27FC236}">
                <a16:creationId xmlns:a16="http://schemas.microsoft.com/office/drawing/2014/main" id="{FCF83416-F336-8418-3AD4-1914A6E10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5232400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106" name="CasellaDiTesto 6">
            <a:extLst>
              <a:ext uri="{FF2B5EF4-FFF2-40B4-BE49-F238E27FC236}">
                <a16:creationId xmlns:a16="http://schemas.microsoft.com/office/drawing/2014/main" id="{8A5B7632-15DE-A36E-5549-1E533D646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1813" y="5397500"/>
            <a:ext cx="1797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104</Words>
  <Application>Microsoft Office PowerPoint</Application>
  <PresentationFormat>Presentazione su schermo (4:3)</PresentationFormat>
  <Paragraphs>26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36</cp:revision>
  <dcterms:created xsi:type="dcterms:W3CDTF">2017-03-14T14:41:04Z</dcterms:created>
  <dcterms:modified xsi:type="dcterms:W3CDTF">2025-08-07T09:52:24Z</dcterms:modified>
</cp:coreProperties>
</file>