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9" autoAdjust="0"/>
    <p:restoredTop sz="94660"/>
  </p:normalViewPr>
  <p:slideViewPr>
    <p:cSldViewPr>
      <p:cViewPr varScale="1">
        <p:scale>
          <a:sx n="79" d="100"/>
          <a:sy n="79" d="100"/>
        </p:scale>
        <p:origin x="338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4F5E7-9C73-AF88-26E3-BD504647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B257C-44E4-4993-83BA-C4747C33ACE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803E02-9B3B-32DF-5524-3B01617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35D3B8-40B2-4EE3-9B71-E2278081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698D8-355C-48F8-B073-1F62F674CB4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6011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10B48-580A-A77E-5C44-9B092483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0D8BB-CBBC-4DF9-B621-67D632F610D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C8FEE1-DE04-A5EE-C719-95BA0FD4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C0B96A-4C40-9F40-B69D-6972C9DD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5FF8E-6B3B-4699-81FC-422B2F382C2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958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10332C-86F0-E8AD-FD32-168BA555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C1179-C188-4F2F-9DE4-11BAE1021B5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A33CC-4670-AC70-E46A-41D42E52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879943-CF99-542E-0706-E786DA3E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9457D-0FCC-46D0-ABD3-BA7AB4A2A4C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5718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0E2CCE-008E-DB4E-56D7-F24C3CA2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025B5-2513-4CC3-A3E0-E685BD31C39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2E23E1-8BC3-8D98-A358-DFB51701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9B9D3E-DF2F-6216-D91B-AFB2A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C5493-6105-49CD-A585-E907A1CBA64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654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793B1-A1CA-8C02-E642-09106193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13DCF-45A5-456A-9F07-A5A660BF628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BF5CF-24D9-948E-CF16-BEF9394B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05D634-F43F-9755-D4FA-18BC12B0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7DFB3-DE92-4B57-8EB0-129CCD2C0F0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359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5FD7850-2FFC-57F3-B2CA-B19D1A6B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7B5D-234E-4781-9DB8-A4F54F775A7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C47C671-7375-9C6C-B9C1-89E90515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99CB4FA-39AA-9F1C-3CFE-338D1ED4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34D92-3921-4D46-9284-9EB5F5CD6C7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3292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0887AC1A-57D5-6AEA-0528-0BD0C77D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466AD-A6CC-4738-8A1B-5C0540DC047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3EB27FD-3E4C-BF8C-89D2-5BC3430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9270363-6B95-7C69-EAE6-2629911E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BD79F-69E8-418D-BFB2-3E950A3DF8B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3995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3AAE2EBC-9BB4-935C-4C48-0DDF6404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86B71-F883-46FF-9564-2C98457BFB8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DD1F87C9-0387-D296-49B9-D4A629A1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FF366E8D-8817-B5C3-709E-CC3162D0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C0-F1C8-414F-969F-905657159B5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155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9B67AAA-9189-E7FF-1524-26105E5F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179E2-1DFC-4D3B-A963-3D1E677A68C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593B90AB-55B0-8729-19C7-E0C9CA22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F67AB2F-C1AB-063C-6170-158DF235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C3496-3160-4EBC-ABA9-12581F852C0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263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A807604-8AAA-9D0C-A3BB-4B7A08D1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F9CBB-F2CC-4133-BC95-DD9861A798A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5629C00-9395-7C8E-2650-783FC856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7AB2CF0-0BF2-1798-3B38-5A6FDEDD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288FC-C8F8-4D43-AEF0-AC9780AE7B6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50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BECE9F2-839D-9BCA-E80E-6042CD629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33385-3F69-4549-B840-539EE6EDE09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06532C9-0031-55DA-E461-C2D554A7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D29C644-194D-B1CC-D583-BD866217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122BB-0A1D-4332-9A86-9BCFFA138BC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4637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2667E072-088F-AB64-3467-744797685F2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6518CA44-B41B-8DED-4521-FEA46D2C03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C6075A-172C-D2C9-3A63-92FD5FD2A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C3AF72-E2C4-46BD-B92B-77797955399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FD4552-70A6-4C66-9B8E-C6BE8041F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0FA91-1B16-30C1-46E3-8081C0262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E91393C-45F0-4EE9-BC37-16B6AD6E054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9DCFD2C4-7913-3A5B-70D6-8B166B2F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7E9546A-EB1C-CC5A-7A47-32CA22FD0F4E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6803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9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063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9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03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</a:t>
                      </a:r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</a:t>
                      </a:r>
                      <a:r>
                        <a:rPr lang="it-IT" sz="1400" dirty="0"/>
                        <a:t>e N:</a:t>
                      </a:r>
                    </a:p>
                    <a:p>
                      <a:pPr algn="ctr"/>
                      <a:r>
                        <a:rPr lang="it-IT" sz="1400" b="0" dirty="0"/>
                        <a:t>di</a:t>
                      </a:r>
                      <a:endParaRPr lang="it-IT" sz="1800" b="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40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83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9" name="CasellaDiTesto 4">
            <a:extLst>
              <a:ext uri="{FF2B5EF4-FFF2-40B4-BE49-F238E27FC236}">
                <a16:creationId xmlns:a16="http://schemas.microsoft.com/office/drawing/2014/main" id="{668EF742-0282-713C-CA1F-2FF8F1C58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0" name="CasellaDiTesto 6">
            <a:extLst>
              <a:ext uri="{FF2B5EF4-FFF2-40B4-BE49-F238E27FC236}">
                <a16:creationId xmlns:a16="http://schemas.microsoft.com/office/drawing/2014/main" id="{5C623CB8-8206-5CA9-F0E1-056CECEF8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solidFill>
                  <a:srgbClr val="FF0000"/>
                </a:solidFill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1" name="CasellaDiTesto 7">
            <a:extLst>
              <a:ext uri="{FF2B5EF4-FFF2-40B4-BE49-F238E27FC236}">
                <a16:creationId xmlns:a16="http://schemas.microsoft.com/office/drawing/2014/main" id="{9A639BC8-DEF4-2CE4-C890-37C248708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54635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2" name="CasellaDiTesto 8">
            <a:extLst>
              <a:ext uri="{FF2B5EF4-FFF2-40B4-BE49-F238E27FC236}">
                <a16:creationId xmlns:a16="http://schemas.microsoft.com/office/drawing/2014/main" id="{D777C6B5-77D5-7E05-7B00-A941961B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3138488"/>
            <a:ext cx="4160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3" name="CasellaDiTesto 9">
            <a:extLst>
              <a:ext uri="{FF2B5EF4-FFF2-40B4-BE49-F238E27FC236}">
                <a16:creationId xmlns:a16="http://schemas.microsoft.com/office/drawing/2014/main" id="{E4BDF861-BC3E-DB2A-CBD2-6AE95D191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0497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4" name="CasellaDiTesto 10">
            <a:extLst>
              <a:ext uri="{FF2B5EF4-FFF2-40B4-BE49-F238E27FC236}">
                <a16:creationId xmlns:a16="http://schemas.microsoft.com/office/drawing/2014/main" id="{996B1490-AA99-FC0E-C18F-75982F544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522763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5" name="CasellaDiTesto 11">
            <a:extLst>
              <a:ext uri="{FF2B5EF4-FFF2-40B4-BE49-F238E27FC236}">
                <a16:creationId xmlns:a16="http://schemas.microsoft.com/office/drawing/2014/main" id="{0C18B178-F2A7-1877-6B88-1A96FF90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522287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6" name="CasellaDiTesto 12">
            <a:extLst>
              <a:ext uri="{FF2B5EF4-FFF2-40B4-BE49-F238E27FC236}">
                <a16:creationId xmlns:a16="http://schemas.microsoft.com/office/drawing/2014/main" id="{0F226EFD-C854-55F4-0AAD-E094700A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667250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7" name="CasellaDiTesto 13">
            <a:extLst>
              <a:ext uri="{FF2B5EF4-FFF2-40B4-BE49-F238E27FC236}">
                <a16:creationId xmlns:a16="http://schemas.microsoft.com/office/drawing/2014/main" id="{A18057AE-CC7C-8B6A-2121-5C121CD23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404653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8" name="CasellaDiTesto 14">
            <a:extLst>
              <a:ext uri="{FF2B5EF4-FFF2-40B4-BE49-F238E27FC236}">
                <a16:creationId xmlns:a16="http://schemas.microsoft.com/office/drawing/2014/main" id="{DBFC3A3D-D54E-30D3-5840-870DCF70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02748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9" name="CasellaDiTesto 15">
            <a:extLst>
              <a:ext uri="{FF2B5EF4-FFF2-40B4-BE49-F238E27FC236}">
                <a16:creationId xmlns:a16="http://schemas.microsoft.com/office/drawing/2014/main" id="{9DC6EDD2-1259-CC2A-4E21-26D7A002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5829300"/>
            <a:ext cx="6030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0" name="CasellaDiTesto 9">
            <a:extLst>
              <a:ext uri="{FF2B5EF4-FFF2-40B4-BE49-F238E27FC236}">
                <a16:creationId xmlns:a16="http://schemas.microsoft.com/office/drawing/2014/main" id="{D760C567-FD32-711F-9033-14C0BEE48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4656138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1" name="CasellaDiTesto 9">
            <a:extLst>
              <a:ext uri="{FF2B5EF4-FFF2-40B4-BE49-F238E27FC236}">
                <a16:creationId xmlns:a16="http://schemas.microsoft.com/office/drawing/2014/main" id="{EE9FA4FC-3222-0C27-2646-2DC2937E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725" y="4622800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2" name="CasellaDiTesto 1">
            <a:extLst>
              <a:ext uri="{FF2B5EF4-FFF2-40B4-BE49-F238E27FC236}">
                <a16:creationId xmlns:a16="http://schemas.microsoft.com/office/drawing/2014/main" id="{C56B41B3-00FD-75D0-80B2-6FE471A82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sp>
        <p:nvSpPr>
          <p:cNvPr id="2093" name="CasellaDiTesto 8">
            <a:extLst>
              <a:ext uri="{FF2B5EF4-FFF2-40B4-BE49-F238E27FC236}">
                <a16:creationId xmlns:a16="http://schemas.microsoft.com/office/drawing/2014/main" id="{ED542823-D806-91BE-338E-5016309BB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050" y="3135313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4" name="Immagine 2">
            <a:extLst>
              <a:ext uri="{FF2B5EF4-FFF2-40B4-BE49-F238E27FC236}">
                <a16:creationId xmlns:a16="http://schemas.microsoft.com/office/drawing/2014/main" id="{9FAE7852-F04E-9255-409D-73872332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219075"/>
            <a:ext cx="250031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109</Words>
  <Application>Microsoft Office PowerPoint</Application>
  <PresentationFormat>Presentazione su schermo (4:3)</PresentationFormat>
  <Paragraphs>41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Aptos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43</cp:revision>
  <dcterms:created xsi:type="dcterms:W3CDTF">2017-03-14T14:41:04Z</dcterms:created>
  <dcterms:modified xsi:type="dcterms:W3CDTF">2025-08-07T09:59:51Z</dcterms:modified>
</cp:coreProperties>
</file>