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E0C113-8ABE-A073-F4FF-2014B69C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F64D5-A605-4F40-A031-31CE5F55A68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F9F45A-C4FF-E097-B34B-416946F9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5DA9BA-5822-CC7C-A33A-9982BE6E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9777D-1067-49A6-BD3F-DDE848FE712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847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1C4541-3E68-52B5-0D2C-88FE75F5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9827-E088-4057-B5F8-8410CD00690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3A398-E52E-ED69-AA07-75717DD0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44F84-D8DA-2386-2A99-98F9F855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A954D-04A7-4944-824E-B4600D7D0C0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75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44DA0-C497-9C7C-BAE8-870AECFE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D373B-6C6F-4604-8362-6DCDCB6F8B8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049702-F454-1812-99E9-677033E6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2C4233-FF98-5020-3217-0AFB932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2D061-4E9D-4815-ACC6-299DBCB2460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492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7FFD03-4C99-1AC6-7F8B-75EA537A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DBE98-E6A1-48D2-A9E4-BC55CB7C379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67B2ED-FF8F-3071-EBB8-ADCAD54D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2412B3-6C88-A40A-112F-30FF275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258CB-E1DB-4979-B524-A758B61FE04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3161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590447-1940-CDDE-100D-6B8568BE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033E-6181-411E-8195-E994E461A75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5FDE-7F06-EE4D-AF7C-43702E66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F186F7-C9BD-12FA-4871-E9912622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616E-57A5-4711-94AE-F3644D08A76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27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F6B92D6-6F67-3F34-ED74-EFAF5FFA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8B7F7-0219-49F5-8316-B923FE018A9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7A656E2-761E-FD40-E9C5-B813BCFB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A3E78BD-BB4B-D887-31DE-356E6AD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5F393-40CA-4B52-B70A-71BE8BC84AA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707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5C2573F-EDD6-7ABE-3307-875F6FC8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E3006-8B94-4C1F-B5A4-CAAB25CE1E5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F464D-D151-C054-C038-87C5662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F43286E6-45B5-7119-8CE3-DF42AE63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86BBF-9A45-4CBB-9D36-C3461F4E16A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0699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B9E74A2C-CE33-47BB-3563-A0F1370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345C2-35BE-406D-8C41-CBDFF19FB39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BBA0DD9C-3A2C-A905-83E6-7EBEE91B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3833A2FB-3752-4A16-571E-E2709DCD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1BEC6-CCF1-4DE7-92B9-966D2970D84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993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2F0D920D-55F9-0FF8-6AA6-FC7AEF1E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FED53-DCA8-4271-A57E-F35E8738F87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695E040E-EF5A-7C25-53AD-255A4E51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84838AA-8A8A-EF1F-CBF9-A894C32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528E6-35EB-4C09-9A9E-7C46C7D86F3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6386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804F7F4-98D1-449F-D1F1-A5A3957D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AE23F-92FD-42A2-88CB-0BBC23EB649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E2B8DA8-B422-C2CE-A7E8-F0977115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AF180D1-6151-EA7F-2A92-928F63EE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D9AFC-9DC5-4F61-B37F-3B3E5785EE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1417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82B59D6-7E66-53D9-7EB0-C9FB56E4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AC367-6104-4D4D-A0FB-7F69087373F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7A8301B-0C93-0B2D-E761-40FC291C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8B9F477-B27B-1C7D-05AA-A621939B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3366F-6B1A-4363-8218-6BD8E36B1BE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069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2955A6B5-180F-8C90-222B-FE59F050DD3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DC0010EA-820B-6D38-0B6B-84C3D9952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EB913-E37C-BEC6-1460-599146DCB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44AAB9F-2F52-421B-8A49-A176EE4391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AE578-2448-E94A-5CB7-FA414F7D7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264FC4-6D2D-BDAF-0A6B-107EC5826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1C8658F-5347-4567-9B98-B04B228A972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50BF81B0-70E5-C5CF-B66C-D2CECB568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020342E-8EF7-6649-A061-88EB7F4F724E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05DB9351-9A17-D3F4-0582-7E91D089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779F097A-0500-3229-A256-EE9DB850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A9B282EE-2EC4-B208-0DF5-88AF33D3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7F0DB370-C8F3-13F1-CAA5-FD7D7D3E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476625"/>
            <a:ext cx="416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DBE72542-3FEE-3D56-0460-3D52E629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FF348E9B-673B-DB94-66ED-08B05E41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A7060ABC-87F2-0957-F057-92693813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093DC6EF-7196-5E31-1C12-95A37ED3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59EF7C3B-614E-D9A5-94A7-D945D5A0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B8DB10A9-FE0C-22A6-3567-70CE9264E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B522132D-6C62-9FBC-8211-4DC0A5FF4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162A0918-245F-764E-BFFF-D5B3C103D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63114AEF-F5EE-3014-DF99-9F81D6BB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84E85E4E-32CF-700E-FE70-46083A60E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201663ED-C5B9-37E7-9751-1F9E011F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69FBFD8B-51C7-57CD-5A59-617FA2D6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8" name="CasellaDiTesto 8">
            <a:extLst>
              <a:ext uri="{FF2B5EF4-FFF2-40B4-BE49-F238E27FC236}">
                <a16:creationId xmlns:a16="http://schemas.microsoft.com/office/drawing/2014/main" id="{DF8B727C-1683-C216-93DF-135A4566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9" name="Immagine 2">
            <a:extLst>
              <a:ext uri="{FF2B5EF4-FFF2-40B4-BE49-F238E27FC236}">
                <a16:creationId xmlns:a16="http://schemas.microsoft.com/office/drawing/2014/main" id="{EA52347D-E6E2-6ACC-328A-6FF033891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75"/>
            <a:ext cx="250031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132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41</cp:revision>
  <dcterms:created xsi:type="dcterms:W3CDTF">2017-03-14T14:41:04Z</dcterms:created>
  <dcterms:modified xsi:type="dcterms:W3CDTF">2025-08-07T09:59:34Z</dcterms:modified>
</cp:coreProperties>
</file>