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6858000" cy="9144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310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FF0C191-BB5C-9342-924F-58176D3D0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3FAC96-2D09-4304-A83A-D81903CB8EE0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10A758D-016A-81DF-B0D2-9439EAC5A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1DF2398-C392-67FF-F06E-34FA35DEB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92CE5A-AD40-44E0-9952-2C8575A4CC0E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094166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3FD5033-C177-79B1-2799-C1D3AAABE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035386-07A6-4AA9-8636-A62A8D5D847A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984951A-14FB-D882-4017-6DB1655CA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A2F371C-CB71-668A-97DE-348534CFC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22D43D-3D99-47C3-B559-8E1EC4B6CC2D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053255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2F91511-2D17-D243-B0F9-0B7E92802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78EA9-2AE6-49C1-A90A-3837FCAE21AF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3312DD5-FFDC-4D20-616D-2BCF31DBE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065311-45E7-1476-F5E1-25C5C009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AE51A8-1D9A-4F6B-BBD2-CFF25AC14098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537188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2A8B212-9A5A-2391-B106-171F7EF38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A0EFA-8061-4EA4-B0C1-011F260781BD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A8DD30-B74D-C76A-6D4D-DFFB11C49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1F6FB3-2590-1AA7-4FC6-E43289606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2BE8C-E207-432F-83ED-6E2E8E4FFEDA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91434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BED48C3-276C-0B0F-3440-F1F53E481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E84B42-4B04-47E9-9087-58A58B845046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A0979F-F91E-AFB8-C1DC-B146DE8AA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13D7BBF-7D18-C792-9FDB-6673F9FDF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6806A-558A-46D3-8230-7355EC6CB004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551981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E90FE913-2276-409F-4E1E-9C2110B6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A332CC-F764-43A2-9CA0-96E074C516AF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F95FB297-578C-D25A-2C39-13DC03C5D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2FB794B6-E31D-2172-724B-0730616EF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3C6C07-B168-4616-9160-B19476CE8921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512328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3">
            <a:extLst>
              <a:ext uri="{FF2B5EF4-FFF2-40B4-BE49-F238E27FC236}">
                <a16:creationId xmlns:a16="http://schemas.microsoft.com/office/drawing/2014/main" id="{E692C833-969B-C90F-3DC0-C2F5A0F6F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ECE802-EF80-443F-B776-094F674620E4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5E97CAF4-B96A-A599-78CF-1ED093B73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EAD48A32-A9A4-E0D6-5F47-AB25922FF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004279-F6FC-4F92-99BF-2AE746E32FE7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045290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3">
            <a:extLst>
              <a:ext uri="{FF2B5EF4-FFF2-40B4-BE49-F238E27FC236}">
                <a16:creationId xmlns:a16="http://schemas.microsoft.com/office/drawing/2014/main" id="{4F4F6084-3C0D-819A-81B2-94C3877FA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C52A8D-3F8F-46C7-8F5B-126601611DB6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383B97C8-786D-4BD4-FEF0-D008E4F1E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BEA7396D-F2B4-5253-C700-03BDA45CB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1D02A-7948-4240-A409-0B3524817445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626871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E7C0425D-D0D8-BF32-A4C5-D7B93BD4E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DE86BA-C2E5-48A8-9785-E52DC060453E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3" name="Segnaposto piè di pagina 4">
            <a:extLst>
              <a:ext uri="{FF2B5EF4-FFF2-40B4-BE49-F238E27FC236}">
                <a16:creationId xmlns:a16="http://schemas.microsoft.com/office/drawing/2014/main" id="{17E3B2F3-6AAE-0CED-6EE3-F793F83A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D340E8F2-64FB-A387-99DE-AA47B0688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AFED64-F3A5-4E59-9DBF-A5C11E444E47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219293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8C629D05-3F2A-A82C-E71A-5A7DE8BD8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DD8266-283B-4538-9559-39D679849E91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AC1B66CC-F2F6-614D-7EAD-B54C46309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CEF2691F-9730-B2EB-AC90-4D22CC081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1DFAA8-D7AA-4E65-8207-9828355CE3A7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507110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560795E5-E705-BD83-8CEC-1B8966CB1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61AD0-B08C-44B4-9114-1B1B3A83774D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9D51F7EC-FE63-767A-C977-EE66CAB42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F4E0A71F-4EE8-9500-3274-5E5AEAB8C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F7049-86BF-4605-83D4-4B998AF9C296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811998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itolo 1">
            <a:extLst>
              <a:ext uri="{FF2B5EF4-FFF2-40B4-BE49-F238E27FC236}">
                <a16:creationId xmlns:a16="http://schemas.microsoft.com/office/drawing/2014/main" id="{A8B502E4-2800-5B88-B600-91AD979F5D5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Segnaposto testo 2">
            <a:extLst>
              <a:ext uri="{FF2B5EF4-FFF2-40B4-BE49-F238E27FC236}">
                <a16:creationId xmlns:a16="http://schemas.microsoft.com/office/drawing/2014/main" id="{61F912CA-55AF-771E-1A4E-55E8ADE2FB8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23DCE76-3853-D780-8027-9C27EF545E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C3C490B-0ACC-4D1D-9207-A53D53ECBD1B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B6B3F78-A1BA-6988-EBEB-A37F9228F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DB845A-7085-3B40-854C-C85DA52440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14900" y="8475663"/>
            <a:ext cx="1600200" cy="4857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010FDD1-489C-41CA-B8B4-F2BA3BB2DBFA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magine 3" descr="logo promomedia.jpg">
            <a:extLst>
              <a:ext uri="{FF2B5EF4-FFF2-40B4-BE49-F238E27FC236}">
                <a16:creationId xmlns:a16="http://schemas.microsoft.com/office/drawing/2014/main" id="{3C94019E-4956-2FC8-C38E-2766E1EAB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913" y="539750"/>
            <a:ext cx="35179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1C656B4C-45A2-7822-C8B5-2DDF8F076781}"/>
              </a:ext>
            </a:extLst>
          </p:cNvPr>
          <p:cNvGraphicFramePr>
            <a:graphicFrameLocks noGrp="1"/>
          </p:cNvGraphicFramePr>
          <p:nvPr/>
        </p:nvGraphicFramePr>
        <p:xfrm>
          <a:off x="404813" y="1411288"/>
          <a:ext cx="5749925" cy="7545387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2015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7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1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44503">
                <a:tc gridSpan="2">
                  <a:txBody>
                    <a:bodyPr/>
                    <a:lstStyle/>
                    <a:p>
                      <a:pPr algn="ctr"/>
                      <a:endParaRPr lang="it-IT" sz="1800" b="1" dirty="0"/>
                    </a:p>
                  </a:txBody>
                  <a:tcPr marL="91429" marR="9142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b="1" dirty="0"/>
                    </a:p>
                    <a:p>
                      <a:pPr algn="ctr"/>
                      <a:endParaRPr lang="it-IT" sz="1800" b="1" dirty="0"/>
                    </a:p>
                    <a:p>
                      <a:pPr algn="ctr"/>
                      <a:endParaRPr lang="it-IT" sz="1800" b="1" dirty="0"/>
                    </a:p>
                  </a:txBody>
                  <a:tcPr marL="91429" marR="9142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12">
                <a:tc gridSpan="4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Versione/Variante:</a:t>
                      </a:r>
                    </a:p>
                  </a:txBody>
                  <a:tcPr marL="91429" marR="9142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12">
                <a:tc gridSpan="4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Magazzino</a:t>
                      </a:r>
                      <a:r>
                        <a:rPr lang="it-IT" sz="1400" baseline="0" dirty="0"/>
                        <a:t> Consegna:</a:t>
                      </a:r>
                      <a:endParaRPr lang="it-IT" sz="1800" dirty="0"/>
                    </a:p>
                  </a:txBody>
                  <a:tcPr marL="91429" marR="9142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12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/>
                        <a:t>PDV:                                                               </a:t>
                      </a:r>
                    </a:p>
                    <a:p>
                      <a:pPr algn="l"/>
                      <a:endParaRPr lang="it-IT" sz="1800" dirty="0"/>
                    </a:p>
                  </a:txBody>
                  <a:tcPr marL="91429" marR="9142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Codice </a:t>
                      </a:r>
                      <a:r>
                        <a:rPr lang="it-IT" sz="1200" dirty="0" err="1"/>
                        <a:t>Pdv</a:t>
                      </a:r>
                      <a:r>
                        <a:rPr lang="it-IT" sz="1200"/>
                        <a:t>:</a:t>
                      </a:r>
                    </a:p>
                  </a:txBody>
                  <a:tcPr marL="91429" marR="9142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12">
                <a:tc gridSpan="3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Confezione:</a:t>
                      </a:r>
                    </a:p>
                    <a:p>
                      <a:pPr algn="l"/>
                      <a:endParaRPr lang="it-IT" sz="1800" dirty="0"/>
                    </a:p>
                  </a:txBody>
                  <a:tcPr marL="91429" marR="9142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Bancale N:</a:t>
                      </a:r>
                    </a:p>
                    <a:p>
                      <a:pPr algn="l"/>
                      <a:endParaRPr lang="it-IT" sz="1400" dirty="0"/>
                    </a:p>
                    <a:p>
                      <a:pPr algn="l"/>
                      <a:r>
                        <a:rPr lang="it-IT" sz="1400" dirty="0"/>
                        <a:t>               </a:t>
                      </a:r>
                      <a:r>
                        <a:rPr lang="it-IT" sz="1600" b="1" dirty="0"/>
                        <a:t>di</a:t>
                      </a:r>
                      <a:r>
                        <a:rPr lang="it-IT" sz="1400" dirty="0"/>
                        <a:t> </a:t>
                      </a:r>
                      <a:endParaRPr lang="it-IT" sz="1800" dirty="0"/>
                    </a:p>
                  </a:txBody>
                  <a:tcPr marL="91429" marR="9142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Q.tà totale PDV:</a:t>
                      </a:r>
                    </a:p>
                  </a:txBody>
                  <a:tcPr marL="91429" marR="9142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N. Copie </a:t>
                      </a:r>
                      <a:r>
                        <a:rPr lang="it-IT" sz="1400" baseline="0" dirty="0"/>
                        <a:t>distribuzione</a:t>
                      </a:r>
                      <a:r>
                        <a:rPr lang="it-IT" sz="1400" dirty="0"/>
                        <a:t>:</a:t>
                      </a:r>
                    </a:p>
                    <a:p>
                      <a:pPr algn="l"/>
                      <a:endParaRPr lang="it-IT" sz="1800" b="1" dirty="0"/>
                    </a:p>
                    <a:p>
                      <a:pPr algn="l"/>
                      <a:endParaRPr lang="it-IT" sz="1800" dirty="0"/>
                    </a:p>
                  </a:txBody>
                  <a:tcPr marL="91429" marR="9142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N.</a:t>
                      </a:r>
                      <a:r>
                        <a:rPr lang="it-IT" sz="1400" baseline="0" dirty="0"/>
                        <a:t> </a:t>
                      </a:r>
                      <a:r>
                        <a:rPr lang="it-IT" sz="1400" dirty="0"/>
                        <a:t>Pacchi </a:t>
                      </a:r>
                      <a:r>
                        <a:rPr lang="it-IT" sz="1400" baseline="0" dirty="0"/>
                        <a:t>distribuzione:</a:t>
                      </a:r>
                      <a:endParaRPr lang="it-IT" sz="1800" dirty="0"/>
                    </a:p>
                  </a:txBody>
                  <a:tcPr marL="91429" marR="9142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12">
                <a:tc>
                  <a:txBody>
                    <a:bodyPr/>
                    <a:lstStyle/>
                    <a:p>
                      <a:pPr algn="l"/>
                      <a:endParaRPr lang="it-IT" sz="1800" b="0" baseline="0" dirty="0"/>
                    </a:p>
                  </a:txBody>
                  <a:tcPr marL="91429" marR="9142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N. Copie </a:t>
                      </a:r>
                      <a:r>
                        <a:rPr lang="it-IT" sz="1400" baseline="0" dirty="0"/>
                        <a:t>uso interno:</a:t>
                      </a:r>
                      <a:endParaRPr lang="it-IT" sz="1400" dirty="0"/>
                    </a:p>
                  </a:txBody>
                  <a:tcPr marL="91429" marR="9142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sz="1400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N. Pacchi </a:t>
                      </a:r>
                      <a:r>
                        <a:rPr lang="it-IT" sz="1400" baseline="0" dirty="0"/>
                        <a:t>uso interno</a:t>
                      </a:r>
                      <a:r>
                        <a:rPr lang="it-IT" sz="1400" dirty="0"/>
                        <a:t>:</a:t>
                      </a:r>
                    </a:p>
                  </a:txBody>
                  <a:tcPr marL="91429" marR="9142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4412">
                <a:tc>
                  <a:txBody>
                    <a:bodyPr/>
                    <a:lstStyle/>
                    <a:p>
                      <a:pPr algn="l"/>
                      <a:endParaRPr lang="it-IT" sz="1400" dirty="0"/>
                    </a:p>
                  </a:txBody>
                  <a:tcPr marL="91429" marR="9142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Copie 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totale bancale</a:t>
                      </a:r>
                      <a:r>
                        <a:rPr lang="it-IT" sz="1400" dirty="0"/>
                        <a:t>:</a:t>
                      </a:r>
                    </a:p>
                    <a:p>
                      <a:pPr algn="l"/>
                      <a:endParaRPr lang="it-IT" sz="1800" b="1" dirty="0"/>
                    </a:p>
                  </a:txBody>
                  <a:tcPr marL="91429" marR="9142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N. tot. pacchi bancale:</a:t>
                      </a:r>
                    </a:p>
                    <a:p>
                      <a:pPr algn="l"/>
                      <a:endParaRPr lang="it-IT" sz="1400" dirty="0"/>
                    </a:p>
                  </a:txBody>
                  <a:tcPr marL="91429" marR="9142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83" name="CasellaDiTesto 4">
            <a:extLst>
              <a:ext uri="{FF2B5EF4-FFF2-40B4-BE49-F238E27FC236}">
                <a16:creationId xmlns:a16="http://schemas.microsoft.com/office/drawing/2014/main" id="{C05D6057-9D41-93DE-CFA2-D8DB7012E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1716088"/>
            <a:ext cx="4032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&lt;colonna_1&gt;</a:t>
            </a:r>
          </a:p>
        </p:txBody>
      </p:sp>
      <p:sp>
        <p:nvSpPr>
          <p:cNvPr id="2084" name="CasellaDiTesto 6">
            <a:extLst>
              <a:ext uri="{FF2B5EF4-FFF2-40B4-BE49-F238E27FC236}">
                <a16:creationId xmlns:a16="http://schemas.microsoft.com/office/drawing/2014/main" id="{BB477972-3199-9515-F984-F03473EA1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0413" y="1397000"/>
            <a:ext cx="1803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&lt;colonna_2&gt;</a:t>
            </a:r>
          </a:p>
        </p:txBody>
      </p:sp>
      <p:sp>
        <p:nvSpPr>
          <p:cNvPr id="2085" name="CasellaDiTesto 7">
            <a:extLst>
              <a:ext uri="{FF2B5EF4-FFF2-40B4-BE49-F238E27FC236}">
                <a16:creationId xmlns:a16="http://schemas.microsoft.com/office/drawing/2014/main" id="{3C46CB2C-A93C-1F54-8C85-80F0F3F77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2833688"/>
            <a:ext cx="6048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&lt;colonna_3&gt;</a:t>
            </a:r>
          </a:p>
        </p:txBody>
      </p:sp>
      <p:sp>
        <p:nvSpPr>
          <p:cNvPr id="2086" name="CasellaDiTesto 8">
            <a:extLst>
              <a:ext uri="{FF2B5EF4-FFF2-40B4-BE49-F238E27FC236}">
                <a16:creationId xmlns:a16="http://schemas.microsoft.com/office/drawing/2014/main" id="{16CE9638-24B5-2289-4F1A-DF06EA0216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3698875"/>
            <a:ext cx="57102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&lt;colonna_4&gt;</a:t>
            </a:r>
          </a:p>
        </p:txBody>
      </p:sp>
      <p:sp>
        <p:nvSpPr>
          <p:cNvPr id="2087" name="CasellaDiTesto 9">
            <a:extLst>
              <a:ext uri="{FF2B5EF4-FFF2-40B4-BE49-F238E27FC236}">
                <a16:creationId xmlns:a16="http://schemas.microsoft.com/office/drawing/2014/main" id="{FA2B9981-633A-6BAB-470F-DE59D6843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5572125"/>
            <a:ext cx="4032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&lt;colonna_5&gt;</a:t>
            </a:r>
          </a:p>
        </p:txBody>
      </p:sp>
      <p:sp>
        <p:nvSpPr>
          <p:cNvPr id="2088" name="CasellaDiTesto 10">
            <a:extLst>
              <a:ext uri="{FF2B5EF4-FFF2-40B4-BE49-F238E27FC236}">
                <a16:creationId xmlns:a16="http://schemas.microsoft.com/office/drawing/2014/main" id="{BD6967DE-7DC4-A2C5-F87C-662AAF9C0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613" y="8307388"/>
            <a:ext cx="1871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&lt;npacchi&gt;</a:t>
            </a:r>
          </a:p>
        </p:txBody>
      </p:sp>
      <p:sp>
        <p:nvSpPr>
          <p:cNvPr id="2089" name="CasellaDiTesto 11">
            <a:extLst>
              <a:ext uri="{FF2B5EF4-FFF2-40B4-BE49-F238E27FC236}">
                <a16:creationId xmlns:a16="http://schemas.microsoft.com/office/drawing/2014/main" id="{BF4EC291-30A7-C630-D829-B6D579B64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9513" y="8307388"/>
            <a:ext cx="1871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&lt;qta&gt;</a:t>
            </a:r>
          </a:p>
        </p:txBody>
      </p:sp>
      <p:sp>
        <p:nvSpPr>
          <p:cNvPr id="2090" name="CasellaDiTesto 12">
            <a:extLst>
              <a:ext uri="{FF2B5EF4-FFF2-40B4-BE49-F238E27FC236}">
                <a16:creationId xmlns:a16="http://schemas.microsoft.com/office/drawing/2014/main" id="{818E6437-F45B-8F1A-C3CF-485653B786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438" y="6507163"/>
            <a:ext cx="1870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</a:t>
            </a:r>
            <a:r>
              <a:rPr lang="it-IT" altLang="it-IT" sz="1800">
                <a:latin typeface="Arial" panose="020B0604020202020204" pitchFamily="34" charset="0"/>
              </a:rPr>
              <a:t>qtaTot</a:t>
            </a:r>
            <a:r>
              <a:rPr lang="it-IT" altLang="it-IT" sz="18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91" name="CasellaDiTesto 13">
            <a:extLst>
              <a:ext uri="{FF2B5EF4-FFF2-40B4-BE49-F238E27FC236}">
                <a16:creationId xmlns:a16="http://schemas.microsoft.com/office/drawing/2014/main" id="{1D9C6CB1-F334-F100-16E6-1336D679A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5529263"/>
            <a:ext cx="863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100" b="1">
                <a:latin typeface="Arial" panose="020B0604020202020204" pitchFamily="34" charset="0"/>
              </a:rPr>
              <a:t>&lt;</a:t>
            </a:r>
            <a:r>
              <a:rPr lang="it-IT" altLang="it-IT" sz="1600" b="1">
                <a:latin typeface="Arial" panose="020B0604020202020204" pitchFamily="34" charset="0"/>
              </a:rPr>
              <a:t>num</a:t>
            </a:r>
            <a:r>
              <a:rPr lang="it-IT" altLang="it-IT" sz="11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92" name="CasellaDiTesto 14">
            <a:extLst>
              <a:ext uri="{FF2B5EF4-FFF2-40B4-BE49-F238E27FC236}">
                <a16:creationId xmlns:a16="http://schemas.microsoft.com/office/drawing/2014/main" id="{42F1FEC2-D9F9-4FBB-9A0F-7149E3BDB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4950" y="5529263"/>
            <a:ext cx="647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100" b="1">
                <a:latin typeface="Arial" panose="020B0604020202020204" pitchFamily="34" charset="0"/>
              </a:rPr>
              <a:t>&lt;</a:t>
            </a:r>
            <a:r>
              <a:rPr lang="it-IT" altLang="it-IT" sz="1600" b="1">
                <a:latin typeface="Arial" panose="020B0604020202020204" pitchFamily="34" charset="0"/>
              </a:rPr>
              <a:t>tot</a:t>
            </a:r>
            <a:r>
              <a:rPr lang="it-IT" altLang="it-IT" sz="11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93" name="CasellaDiTesto 15">
            <a:extLst>
              <a:ext uri="{FF2B5EF4-FFF2-40B4-BE49-F238E27FC236}">
                <a16:creationId xmlns:a16="http://schemas.microsoft.com/office/drawing/2014/main" id="{021DE41B-A58C-4311-BF8C-257281F98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438" y="4624388"/>
            <a:ext cx="4032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b="1">
                <a:latin typeface="Arial" panose="020B0604020202020204" pitchFamily="34" charset="0"/>
              </a:rPr>
              <a:t>&lt;colonna_6&gt;</a:t>
            </a:r>
          </a:p>
        </p:txBody>
      </p:sp>
      <p:sp>
        <p:nvSpPr>
          <p:cNvPr id="2094" name="CasellaDiTesto 16">
            <a:extLst>
              <a:ext uri="{FF2B5EF4-FFF2-40B4-BE49-F238E27FC236}">
                <a16:creationId xmlns:a16="http://schemas.microsoft.com/office/drawing/2014/main" id="{033CDCD8-C4CB-440E-7E19-004FF4240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5625" y="4511675"/>
            <a:ext cx="1703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2000" b="1">
                <a:latin typeface="Arial" panose="020B0604020202020204" pitchFamily="34" charset="0"/>
              </a:rPr>
              <a:t>&lt;colonna_7&gt;</a:t>
            </a:r>
          </a:p>
        </p:txBody>
      </p:sp>
      <p:sp>
        <p:nvSpPr>
          <p:cNvPr id="2095" name="CasellaDiTesto 9">
            <a:extLst>
              <a:ext uri="{FF2B5EF4-FFF2-40B4-BE49-F238E27FC236}">
                <a16:creationId xmlns:a16="http://schemas.microsoft.com/office/drawing/2014/main" id="{2EA0F9D1-C0A7-66AD-15FE-9E42BF240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7613" y="7443788"/>
            <a:ext cx="17764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&lt;colonna_8&gt;</a:t>
            </a:r>
          </a:p>
        </p:txBody>
      </p:sp>
      <p:sp>
        <p:nvSpPr>
          <p:cNvPr id="2096" name="CasellaDiTesto 9">
            <a:extLst>
              <a:ext uri="{FF2B5EF4-FFF2-40B4-BE49-F238E27FC236}">
                <a16:creationId xmlns:a16="http://schemas.microsoft.com/office/drawing/2014/main" id="{98F7FFE1-990F-75BC-C95F-50EE45AAB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9038" y="6507163"/>
            <a:ext cx="17764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&lt;colonna_9&gt;</a:t>
            </a:r>
          </a:p>
        </p:txBody>
      </p:sp>
      <p:sp>
        <p:nvSpPr>
          <p:cNvPr id="2097" name="CasellaDiTesto 9">
            <a:extLst>
              <a:ext uri="{FF2B5EF4-FFF2-40B4-BE49-F238E27FC236}">
                <a16:creationId xmlns:a16="http://schemas.microsoft.com/office/drawing/2014/main" id="{435242AA-1C18-37BE-1CD2-C78307B47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8638" y="6507163"/>
            <a:ext cx="17764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&lt;colonna_11&gt;</a:t>
            </a:r>
          </a:p>
        </p:txBody>
      </p:sp>
      <p:sp>
        <p:nvSpPr>
          <p:cNvPr id="2098" name="CasellaDiTesto 9">
            <a:extLst>
              <a:ext uri="{FF2B5EF4-FFF2-40B4-BE49-F238E27FC236}">
                <a16:creationId xmlns:a16="http://schemas.microsoft.com/office/drawing/2014/main" id="{8355FC85-3130-32CB-6D40-B6CA00FFA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5788" y="7443788"/>
            <a:ext cx="17764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&lt;colonna_10&gt;</a:t>
            </a:r>
          </a:p>
        </p:txBody>
      </p:sp>
      <p:sp>
        <p:nvSpPr>
          <p:cNvPr id="2099" name="CasellaDiTesto 1">
            <a:extLst>
              <a:ext uri="{FF2B5EF4-FFF2-40B4-BE49-F238E27FC236}">
                <a16:creationId xmlns:a16="http://schemas.microsoft.com/office/drawing/2014/main" id="{D8102CF8-01F8-5AC5-E5E9-4D4D64554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0413" y="2117725"/>
            <a:ext cx="173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&lt;colonna_12&gt;</a:t>
            </a:r>
          </a:p>
        </p:txBody>
      </p:sp>
      <p:pic>
        <p:nvPicPr>
          <p:cNvPr id="2100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8C61AEFB-5FB5-CC68-C554-E5B3343BF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315913"/>
            <a:ext cx="23241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133</Words>
  <Application>Microsoft Office PowerPoint</Application>
  <PresentationFormat>Presentazione su schermo (4:3)</PresentationFormat>
  <Paragraphs>33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Aptos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a.lapertosa</dc:creator>
  <cp:lastModifiedBy>Gerardo Barbaro</cp:lastModifiedBy>
  <cp:revision>38</cp:revision>
  <dcterms:created xsi:type="dcterms:W3CDTF">2017-03-14T14:41:04Z</dcterms:created>
  <dcterms:modified xsi:type="dcterms:W3CDTF">2025-08-07T09:59:46Z</dcterms:modified>
</cp:coreProperties>
</file>