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310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CA2859-13C3-1BEC-37EC-088EB03A2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0C13F-5A37-4BDC-8EFE-6215BE5D783A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5C9EA5C-EBD0-9E61-A803-00EF88798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7573858-B47A-C620-CC45-E093BD0CE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4E4D59-9F6C-4C5D-BA66-506D5FF6A324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904842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3CB68B9-CF8C-F180-B0E1-8954EEFF5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A7C77E-6259-4F2C-9EF1-95FD17AFD2B1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3045CD4-4625-1C44-5B06-79C4D344C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FBAD32B-0EE5-A645-023C-840D5E0FF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781BF7-ED0C-49D8-B448-0E2742864775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85189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61FA90-74C5-A2AF-BE36-B9584FFCF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536CC4-E993-4516-9EBB-A3C80E64EEF8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D83F240-5CC0-4351-6F64-40A588D92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FA8F8C2-1D2F-5A94-53C3-12408A03B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9C217A-9CC1-4059-901D-25D85127CEC6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68971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8CD1086-77D1-4016-3E6C-186C0772F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B6D73C-1C39-4DCB-A943-9206B8673866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B371C1A-CBF6-A9CF-66F3-5398ECC90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1B3985F-916B-EBD3-615B-8F185ACA6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7A32FB-B71C-4DE6-A592-D20B765276E3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732123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5806AD4-7835-75DF-9AF4-3F7E7441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B524C1-FF05-4B21-943D-C4DFB581A6AB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F4F1CFA-DE9A-3D22-8A16-642FC667B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8C9A714-C326-96D0-2B0C-3C28A4E6B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1FABFC-C693-4BA7-9214-60E6942D817E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80321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67B61219-7797-F7BB-5F03-97A253A9A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C5FDF-8201-4267-9C3F-09855B35E21B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4E55C291-451E-C6F4-9299-AB0BD8064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2B2DA99E-3748-2BF2-8A30-3516744ED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C36129-837F-4DFC-87D2-B8F4307B9514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86522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3">
            <a:extLst>
              <a:ext uri="{FF2B5EF4-FFF2-40B4-BE49-F238E27FC236}">
                <a16:creationId xmlns:a16="http://schemas.microsoft.com/office/drawing/2014/main" id="{F066688C-615E-DE9B-A6A1-6DD0C45B9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FEF585-28F0-467C-B964-76991522808D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5CDCE4DA-8020-8089-964C-5EFFDBB96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87EE6F15-38EF-2956-9781-C1FE429B3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7FB91D-5546-4990-84DA-18FF340CF64E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874907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3">
            <a:extLst>
              <a:ext uri="{FF2B5EF4-FFF2-40B4-BE49-F238E27FC236}">
                <a16:creationId xmlns:a16="http://schemas.microsoft.com/office/drawing/2014/main" id="{15652B27-944A-B976-8C61-0BABA149B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9325F1-FBB1-4353-9428-EE1170CBA2AF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F186E315-378A-8B0C-C8FE-CAE77F330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5F360942-5701-2066-40A6-8D43BE19C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A63F84-DE69-45F0-924F-6DA0F629228D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179646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>
            <a:extLst>
              <a:ext uri="{FF2B5EF4-FFF2-40B4-BE49-F238E27FC236}">
                <a16:creationId xmlns:a16="http://schemas.microsoft.com/office/drawing/2014/main" id="{0D439E73-B069-F8C4-C970-578A868FE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37F8E-2029-455D-A75D-8450299D4575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3" name="Segnaposto piè di pagina 4">
            <a:extLst>
              <a:ext uri="{FF2B5EF4-FFF2-40B4-BE49-F238E27FC236}">
                <a16:creationId xmlns:a16="http://schemas.microsoft.com/office/drawing/2014/main" id="{ACCC7CC5-3346-4B32-2894-34E45DB9B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D0810CD9-A1A7-29CE-AF77-957DB8AE9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C3C4F7-D9B2-4264-B2AE-2625EA040255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70266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D0FEA9B9-267E-8FC1-BB75-75D398953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4EAB69-C435-46F4-8204-1C0D764EB15C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A02D6AD6-507C-3987-D3B8-70D2F3E51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6714CE72-84E5-B608-96E7-70860B8DC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DF8894-177E-48CD-B28D-3482C65A38C1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382092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D3F266D1-8DC4-4302-DC92-878517ED7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AB2678-B4C5-4B16-B645-C424478ADC5B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1D3ECF3C-528D-A4E6-D642-E063A9EB9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AF074D9B-6409-85EA-C9B7-30704911E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98074A-825D-4EEC-9022-0628CDDF2C02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146070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egnaposto titolo 1">
            <a:extLst>
              <a:ext uri="{FF2B5EF4-FFF2-40B4-BE49-F238E27FC236}">
                <a16:creationId xmlns:a16="http://schemas.microsoft.com/office/drawing/2014/main" id="{C80458D2-057A-D49E-CBC9-8E12D5347C7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Segnaposto testo 2">
            <a:extLst>
              <a:ext uri="{FF2B5EF4-FFF2-40B4-BE49-F238E27FC236}">
                <a16:creationId xmlns:a16="http://schemas.microsoft.com/office/drawing/2014/main" id="{8A9B422B-42C0-3D6A-9D14-E08C654B438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E80A24B-5EF3-7F6D-B2DF-7798ADFFE8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E337A7B-CB72-4CCB-8D3A-4FF178347B2C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E1DACA8-BF1C-5E6A-6930-AD26085E42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8B8BDA6-F7AC-FA34-BAD4-DC74B882E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14900" y="8475663"/>
            <a:ext cx="1600200" cy="4857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0D0F1506-98AD-42D2-8BCA-8186D93F8B1F}" type="slidenum">
              <a:rPr lang="it-IT" altLang="it-IT"/>
              <a:pPr/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magine 3" descr="logo promomedia.jpg">
            <a:extLst>
              <a:ext uri="{FF2B5EF4-FFF2-40B4-BE49-F238E27FC236}">
                <a16:creationId xmlns:a16="http://schemas.microsoft.com/office/drawing/2014/main" id="{81731F81-75F0-AFF7-4AA0-7E06F5E29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913" y="539750"/>
            <a:ext cx="35179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10192542-6D91-5E3C-7172-2993E511B06F}"/>
              </a:ext>
            </a:extLst>
          </p:cNvPr>
          <p:cNvGraphicFramePr>
            <a:graphicFrameLocks noGrp="1"/>
          </p:cNvGraphicFramePr>
          <p:nvPr/>
        </p:nvGraphicFramePr>
        <p:xfrm>
          <a:off x="404813" y="1979613"/>
          <a:ext cx="6048375" cy="6340477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53525">
                <a:tc gridSpan="3">
                  <a:txBody>
                    <a:bodyPr/>
                    <a:lstStyle/>
                    <a:p>
                      <a:pPr algn="ctr"/>
                      <a:endParaRPr lang="it-IT" sz="1800" b="1" dirty="0"/>
                    </a:p>
                  </a:txBody>
                  <a:tcPr marL="91436" marR="91436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Commessa N.</a:t>
                      </a:r>
                    </a:p>
                    <a:p>
                      <a:pPr algn="ctr"/>
                      <a:endParaRPr lang="it-IT" sz="1800" b="1" dirty="0"/>
                    </a:p>
                    <a:p>
                      <a:pPr algn="ctr"/>
                      <a:endParaRPr lang="it-IT" sz="1800" b="1" dirty="0"/>
                    </a:p>
                  </a:txBody>
                  <a:tcPr marL="91436" marR="91436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92">
                <a:tc gridSpan="4">
                  <a:txBody>
                    <a:bodyPr/>
                    <a:lstStyle/>
                    <a:p>
                      <a:pPr algn="l"/>
                      <a:r>
                        <a:rPr lang="it-IT" sz="1400"/>
                        <a:t>Variante:</a:t>
                      </a:r>
                      <a:endParaRPr lang="it-IT" sz="1400" dirty="0"/>
                    </a:p>
                  </a:txBody>
                  <a:tcPr marL="91436" marR="91436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92">
                <a:tc gridSpan="4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Cliente:</a:t>
                      </a:r>
                    </a:p>
                    <a:p>
                      <a:pPr algn="l"/>
                      <a:endParaRPr lang="it-IT" sz="1800" dirty="0"/>
                    </a:p>
                  </a:txBody>
                  <a:tcPr marL="91436" marR="91436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92">
                <a:tc gridSpan="2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Confezione:</a:t>
                      </a:r>
                    </a:p>
                    <a:p>
                      <a:pPr algn="l"/>
                      <a:endParaRPr lang="it-IT" sz="1800" dirty="0"/>
                    </a:p>
                  </a:txBody>
                  <a:tcPr marL="91436" marR="91436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N. Pacchi per bancale:</a:t>
                      </a:r>
                    </a:p>
                    <a:p>
                      <a:pPr algn="l"/>
                      <a:endParaRPr lang="it-IT" sz="1800" dirty="0"/>
                    </a:p>
                  </a:txBody>
                  <a:tcPr marL="91436" marR="91436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it-IT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92"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Copie bancale:</a:t>
                      </a:r>
                    </a:p>
                    <a:p>
                      <a:pPr algn="l"/>
                      <a:endParaRPr lang="it-IT" sz="1800" dirty="0"/>
                    </a:p>
                  </a:txBody>
                  <a:tcPr marL="91436" marR="91436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Copie totali:</a:t>
                      </a:r>
                    </a:p>
                    <a:p>
                      <a:pPr algn="l"/>
                      <a:endParaRPr lang="it-IT" sz="1800" b="1" dirty="0"/>
                    </a:p>
                    <a:p>
                      <a:pPr algn="l"/>
                      <a:endParaRPr lang="it-IT" sz="1800" dirty="0"/>
                    </a:p>
                  </a:txBody>
                  <a:tcPr marL="91436" marR="91436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Bancale</a:t>
                      </a:r>
                      <a:r>
                        <a:rPr lang="it-IT" sz="1400" baseline="0" dirty="0"/>
                        <a:t> N:</a:t>
                      </a:r>
                      <a:endParaRPr lang="it-IT" sz="1400" dirty="0"/>
                    </a:p>
                    <a:p>
                      <a:pPr algn="l"/>
                      <a:r>
                        <a:rPr lang="it-IT" sz="1800" b="1" baseline="0" dirty="0"/>
                        <a:t>               di </a:t>
                      </a:r>
                      <a:endParaRPr lang="it-IT" sz="1800" b="1" dirty="0"/>
                    </a:p>
                    <a:p>
                      <a:pPr algn="l"/>
                      <a:endParaRPr lang="it-IT" sz="1800" dirty="0"/>
                    </a:p>
                  </a:txBody>
                  <a:tcPr marL="91436" marR="91436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it-IT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92">
                <a:tc gridSpan="4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PDV:</a:t>
                      </a:r>
                    </a:p>
                    <a:p>
                      <a:pPr algn="l"/>
                      <a:endParaRPr lang="it-IT" sz="1800" dirty="0"/>
                    </a:p>
                  </a:txBody>
                  <a:tcPr marL="91436" marR="91436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it-IT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it-IT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92">
                <a:tc gridSpan="4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Consegna/Via:</a:t>
                      </a:r>
                    </a:p>
                    <a:p>
                      <a:pPr algn="l"/>
                      <a:endParaRPr lang="it-IT" sz="1800" dirty="0"/>
                    </a:p>
                  </a:txBody>
                  <a:tcPr marL="91436" marR="91436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76" name="CasellaDiTesto 4">
            <a:extLst>
              <a:ext uri="{FF2B5EF4-FFF2-40B4-BE49-F238E27FC236}">
                <a16:creationId xmlns:a16="http://schemas.microsoft.com/office/drawing/2014/main" id="{F25DCD67-E452-F652-1EA7-F957A9E34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2268538"/>
            <a:ext cx="4032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&lt;colonna_1&gt;</a:t>
            </a:r>
          </a:p>
        </p:txBody>
      </p:sp>
      <p:sp>
        <p:nvSpPr>
          <p:cNvPr id="2077" name="CasellaDiTesto 6">
            <a:extLst>
              <a:ext uri="{FF2B5EF4-FFF2-40B4-BE49-F238E27FC236}">
                <a16:creationId xmlns:a16="http://schemas.microsoft.com/office/drawing/2014/main" id="{911B2B82-9AC9-DD5E-5171-8D2320440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8500" y="2268538"/>
            <a:ext cx="1873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&lt;colonna_2&gt;</a:t>
            </a:r>
          </a:p>
        </p:txBody>
      </p:sp>
      <p:sp>
        <p:nvSpPr>
          <p:cNvPr id="2078" name="CasellaDiTesto 7">
            <a:extLst>
              <a:ext uri="{FF2B5EF4-FFF2-40B4-BE49-F238E27FC236}">
                <a16:creationId xmlns:a16="http://schemas.microsoft.com/office/drawing/2014/main" id="{ED1F47B7-454A-1584-2F61-2DBF15C99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3203575"/>
            <a:ext cx="6048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&lt;colonna_3&gt;</a:t>
            </a:r>
          </a:p>
        </p:txBody>
      </p:sp>
      <p:sp>
        <p:nvSpPr>
          <p:cNvPr id="2079" name="CasellaDiTesto 8">
            <a:extLst>
              <a:ext uri="{FF2B5EF4-FFF2-40B4-BE49-F238E27FC236}">
                <a16:creationId xmlns:a16="http://schemas.microsoft.com/office/drawing/2014/main" id="{3325FB57-49B5-2F6E-2711-35B086262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4140200"/>
            <a:ext cx="60483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&lt;colonna_4&gt;</a:t>
            </a:r>
          </a:p>
        </p:txBody>
      </p:sp>
      <p:sp>
        <p:nvSpPr>
          <p:cNvPr id="2080" name="CasellaDiTesto 9">
            <a:extLst>
              <a:ext uri="{FF2B5EF4-FFF2-40B4-BE49-F238E27FC236}">
                <a16:creationId xmlns:a16="http://schemas.microsoft.com/office/drawing/2014/main" id="{DE6EB3C0-3B82-6A24-E33C-9728B974A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5076825"/>
            <a:ext cx="4032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&lt;colonna_5&gt;</a:t>
            </a:r>
          </a:p>
        </p:txBody>
      </p:sp>
      <p:sp>
        <p:nvSpPr>
          <p:cNvPr id="2081" name="CasellaDiTesto 10">
            <a:extLst>
              <a:ext uri="{FF2B5EF4-FFF2-40B4-BE49-F238E27FC236}">
                <a16:creationId xmlns:a16="http://schemas.microsoft.com/office/drawing/2014/main" id="{69BEDE66-FC12-0F8A-136F-B06F51501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7063" y="5076825"/>
            <a:ext cx="1871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&lt;npacchi&gt;</a:t>
            </a:r>
          </a:p>
        </p:txBody>
      </p:sp>
      <p:sp>
        <p:nvSpPr>
          <p:cNvPr id="2082" name="CasellaDiTesto 11">
            <a:extLst>
              <a:ext uri="{FF2B5EF4-FFF2-40B4-BE49-F238E27FC236}">
                <a16:creationId xmlns:a16="http://schemas.microsoft.com/office/drawing/2014/main" id="{AB7C499C-811F-3BAD-D143-ABA98841E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5940425"/>
            <a:ext cx="1871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&lt;qta&gt;</a:t>
            </a:r>
          </a:p>
        </p:txBody>
      </p:sp>
      <p:sp>
        <p:nvSpPr>
          <p:cNvPr id="2083" name="CasellaDiTesto 12">
            <a:extLst>
              <a:ext uri="{FF2B5EF4-FFF2-40B4-BE49-F238E27FC236}">
                <a16:creationId xmlns:a16="http://schemas.microsoft.com/office/drawing/2014/main" id="{9411A496-2382-8484-D5D4-140F7B564B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0938" y="5940425"/>
            <a:ext cx="1871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</a:t>
            </a:r>
            <a:r>
              <a:rPr lang="it-IT" altLang="it-IT" sz="1800">
                <a:latin typeface="Arial" panose="020B0604020202020204" pitchFamily="34" charset="0"/>
              </a:rPr>
              <a:t>qtaTot</a:t>
            </a:r>
            <a:r>
              <a:rPr lang="it-IT" altLang="it-IT" sz="1800" b="1"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2084" name="CasellaDiTesto 13">
            <a:extLst>
              <a:ext uri="{FF2B5EF4-FFF2-40B4-BE49-F238E27FC236}">
                <a16:creationId xmlns:a16="http://schemas.microsoft.com/office/drawing/2014/main" id="{4BC33095-B5CC-861B-FB05-0DCE0C354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5625" y="5867400"/>
            <a:ext cx="863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100" b="1">
                <a:latin typeface="Arial" panose="020B0604020202020204" pitchFamily="34" charset="0"/>
              </a:rPr>
              <a:t>&lt;</a:t>
            </a:r>
            <a:r>
              <a:rPr lang="it-IT" altLang="it-IT" sz="1600" b="1">
                <a:latin typeface="Arial" panose="020B0604020202020204" pitchFamily="34" charset="0"/>
              </a:rPr>
              <a:t>num</a:t>
            </a:r>
            <a:r>
              <a:rPr lang="it-IT" altLang="it-IT" sz="1100" b="1"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2085" name="CasellaDiTesto 14">
            <a:extLst>
              <a:ext uri="{FF2B5EF4-FFF2-40B4-BE49-F238E27FC236}">
                <a16:creationId xmlns:a16="http://schemas.microsoft.com/office/drawing/2014/main" id="{C99D33A4-4204-ECB6-D2B7-51B8F2A5B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5125" y="5867400"/>
            <a:ext cx="6477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100" b="1">
                <a:latin typeface="Arial" panose="020B0604020202020204" pitchFamily="34" charset="0"/>
              </a:rPr>
              <a:t>&lt;</a:t>
            </a:r>
            <a:r>
              <a:rPr lang="it-IT" altLang="it-IT" sz="1600" b="1">
                <a:latin typeface="Arial" panose="020B0604020202020204" pitchFamily="34" charset="0"/>
              </a:rPr>
              <a:t>tot</a:t>
            </a:r>
            <a:r>
              <a:rPr lang="it-IT" altLang="it-IT" sz="1100" b="1"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2086" name="CasellaDiTesto 15">
            <a:extLst>
              <a:ext uri="{FF2B5EF4-FFF2-40B4-BE49-F238E27FC236}">
                <a16:creationId xmlns:a16="http://schemas.microsoft.com/office/drawing/2014/main" id="{0FFCC5BF-284D-9270-E107-51BD1FA41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6875463"/>
            <a:ext cx="4032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&lt;colonna_7&gt;</a:t>
            </a:r>
          </a:p>
        </p:txBody>
      </p:sp>
      <p:sp>
        <p:nvSpPr>
          <p:cNvPr id="2087" name="CasellaDiTesto 17">
            <a:extLst>
              <a:ext uri="{FF2B5EF4-FFF2-40B4-BE49-F238E27FC236}">
                <a16:creationId xmlns:a16="http://schemas.microsoft.com/office/drawing/2014/main" id="{BA44C883-4BD7-2D58-B5E1-15332985A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7740650"/>
            <a:ext cx="60483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&lt;colonna_9&gt;</a:t>
            </a:r>
          </a:p>
        </p:txBody>
      </p:sp>
      <p:pic>
        <p:nvPicPr>
          <p:cNvPr id="2088" name="Picture 43">
            <a:extLst>
              <a:ext uri="{FF2B5EF4-FFF2-40B4-BE49-F238E27FC236}">
                <a16:creationId xmlns:a16="http://schemas.microsoft.com/office/drawing/2014/main" id="{36700E42-D9FF-A51C-D902-5F3CBFA27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07950"/>
            <a:ext cx="240982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82</Words>
  <Application>Microsoft Office PowerPoint</Application>
  <PresentationFormat>Presentazione su schermo (4:3)</PresentationFormat>
  <Paragraphs>23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a.lapertosa</dc:creator>
  <cp:lastModifiedBy>Gerardo Barbaro</cp:lastModifiedBy>
  <cp:revision>15</cp:revision>
  <dcterms:created xsi:type="dcterms:W3CDTF">2017-03-14T14:41:04Z</dcterms:created>
  <dcterms:modified xsi:type="dcterms:W3CDTF">2025-08-07T09:58:43Z</dcterms:modified>
</cp:coreProperties>
</file>