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A623B-2322-74EF-4001-15B8FC43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4F4C-7B1C-4120-A3F3-7E9E787E5A3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7EEC1B-FE7E-E987-E514-B921614B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3F1D1B-AC27-3269-5723-A14A38D2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C2543-9EC9-49E5-B761-FD65F6BEEBD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21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5C8762-86E1-37DF-00A5-0BBC4E0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28E9-F866-4CD9-9D4A-4F15B95D76E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AE3AFD-76F0-E35B-C0E0-A6D4F6DE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E2DA2-C9A3-BF44-769B-7AC03999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19014-70D7-47B3-9847-BC7FB324E4C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21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AC970-8551-6E18-AF20-AD592B9A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E509D-2CBF-4ECF-83B9-44ED8FD8F57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5E7BEF-FA8D-F8F7-2EB1-5E73DE67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7199C1-7F70-053F-2E46-D9790B8E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8FB10-3753-42A9-A607-D005A7C7090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344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4B728-4570-2F3E-5D59-378F3C9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F962B-8470-4EDE-9827-ED53E6C7D48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F0D5C8-E43F-A8B1-EF8D-323987C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8CFA98-2743-11A1-BC02-A9514810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9C4E-8434-46CF-B5DB-3AEA825CA90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8092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BF49E-5612-CBED-7442-2B8BAF5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C302-CD38-41B1-9173-1D257A35185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9C7D6-C654-D7DC-DB1E-D09CFA7C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A8165-FCC1-ED99-02CA-EFFE1E91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C0C45-6596-4D7D-8C1D-3953DCA48DB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4047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9A2E45B-93D3-F418-7433-0004AA96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6A1E8-533A-4674-B2F7-4DEF79C40ED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5228DB5-EC29-42CE-3826-FD7506F8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AF2719D-A373-B9E4-60AA-D3CB97C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51B24-F002-478B-84A3-F978597839F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75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8D30C33-468F-6270-E1F1-00948788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7EB5-77DC-4541-A94D-B6C7C133E3E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2531B1F-4E58-F856-6166-B4DA0D41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41EBC62-00ED-23EF-B4BA-BB486351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9B6D-15E2-4F0E-A0A1-78BF1CA71F6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255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ABF235D6-316C-A27D-D8E3-490CD50B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7122C-9557-40B8-A905-EB0E70941D2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BF75366-5B1F-AB46-73C0-76368CCB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0EF7DC8-D4FB-7318-AFF3-DF6482CB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5C606-AEEF-46EE-9F1D-BA9F3798558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464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F13FA8A-13CE-A242-DB3F-74852DE2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163F-FBEC-4E58-A7C8-F7734B05A44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E12AE0EF-7F31-6A44-99DA-C0842EE0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9070DEB-C42E-FB5C-02E3-D8A064AA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D3F9-550E-40A9-A55E-C85D4CC504F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694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EFF4D51-267C-2D7F-4AE7-AD0BF32C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D02B-91BD-455C-919F-66AAA82ACF7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A9048A3-F667-56BA-CEF3-29FDC029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24BC8AE-FA6C-96F4-FC84-26BB9B0D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EB62D-9499-42B5-AB47-EECC59C6561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6893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87F6517-CA5C-BE5A-BABE-44EF0F9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33EC2-47E3-4048-BEEA-36742AD2B66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9A6777B-134A-0EF3-8C2C-5278F7CE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99D5C50-1201-693A-6B33-4809188D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93729-9010-4A1E-A2B6-53383D7D64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376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42BEFF62-906E-EA82-F82E-B5EA7320D1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48515698-6FD9-ACC5-0F0C-62ACBD029D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1F3902-07DD-05F8-3D07-B48A1E59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5A4F03-2C84-41CC-A6DD-17B3297718E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AFD47-4061-170B-2A91-E52777DD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A3FD9-695C-750E-B27E-DDF1913CC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9D4C074-DDC4-4030-A56B-F83E46F3C82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CD43CA61-3565-2735-4673-A0FC0676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2730E98-FB5D-6550-3B23-64055D3FCDED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03350"/>
          <a:ext cx="6048375" cy="572452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446"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+mn-lt"/>
                          <a:cs typeface="Arial" charset="0"/>
                        </a:rPr>
                        <a:t>Codice PDV: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Pacco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N. Pacchi </a:t>
                      </a:r>
                      <a:r>
                        <a:rPr lang="it-IT" sz="1600" baseline="0" dirty="0">
                          <a:solidFill>
                            <a:schemeClr val="bg1"/>
                          </a:solidFill>
                        </a:rPr>
                        <a:t>uso interno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3" name="CasellaDiTesto 4">
            <a:extLst>
              <a:ext uri="{FF2B5EF4-FFF2-40B4-BE49-F238E27FC236}">
                <a16:creationId xmlns:a16="http://schemas.microsoft.com/office/drawing/2014/main" id="{B1E7EB99-D706-E862-49FB-61B62B06C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49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4" name="CasellaDiTesto 6">
            <a:extLst>
              <a:ext uri="{FF2B5EF4-FFF2-40B4-BE49-F238E27FC236}">
                <a16:creationId xmlns:a16="http://schemas.microsoft.com/office/drawing/2014/main" id="{849A996A-4F22-3848-B653-B2C63344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400175"/>
            <a:ext cx="187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457E7AF3-7DB3-618D-E0D1-D930D382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90671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69C4E1F2-ADD9-1676-C2F7-9CA781CA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7719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7" name="CasellaDiTesto 9">
            <a:extLst>
              <a:ext uri="{FF2B5EF4-FFF2-40B4-BE49-F238E27FC236}">
                <a16:creationId xmlns:a16="http://schemas.microsoft.com/office/drawing/2014/main" id="{24A256E2-8D17-6DF0-38C0-FFAAD1AA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8" name="CasellaDiTesto 13">
            <a:extLst>
              <a:ext uri="{FF2B5EF4-FFF2-40B4-BE49-F238E27FC236}">
                <a16:creationId xmlns:a16="http://schemas.microsoft.com/office/drawing/2014/main" id="{88E560F7-C0AA-AED6-F2F5-AF9F1B3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4">
            <a:extLst>
              <a:ext uri="{FF2B5EF4-FFF2-40B4-BE49-F238E27FC236}">
                <a16:creationId xmlns:a16="http://schemas.microsoft.com/office/drawing/2014/main" id="{190DFD21-1401-9E3D-B30A-E5AA888F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5">
            <a:extLst>
              <a:ext uri="{FF2B5EF4-FFF2-40B4-BE49-F238E27FC236}">
                <a16:creationId xmlns:a16="http://schemas.microsoft.com/office/drawing/2014/main" id="{F8E28AD9-F3E5-8BCB-2FA2-3DCC3E10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589463"/>
            <a:ext cx="3486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1" name="CasellaDiTesto 16">
            <a:extLst>
              <a:ext uri="{FF2B5EF4-FFF2-40B4-BE49-F238E27FC236}">
                <a16:creationId xmlns:a16="http://schemas.microsoft.com/office/drawing/2014/main" id="{28CBC07C-E4CF-4C36-440E-EF32D4E2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4686300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</a:t>
            </a:r>
            <a:r>
              <a:rPr lang="it-IT" altLang="it-IT" sz="2400" b="1">
                <a:latin typeface="Arial" panose="020B0604020202020204" pitchFamily="34" charset="0"/>
              </a:rPr>
              <a:t>colonna_7</a:t>
            </a:r>
            <a:r>
              <a:rPr lang="it-IT" altLang="it-IT" sz="20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2">
            <a:extLst>
              <a:ext uri="{FF2B5EF4-FFF2-40B4-BE49-F238E27FC236}">
                <a16:creationId xmlns:a16="http://schemas.microsoft.com/office/drawing/2014/main" id="{D9456E2C-EA09-3595-A942-24BE335D5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3D8BCB83-5763-7A7B-CA46-70EB90C2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187575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pic>
        <p:nvPicPr>
          <p:cNvPr id="2084" name="Immagine 2">
            <a:extLst>
              <a:ext uri="{FF2B5EF4-FFF2-40B4-BE49-F238E27FC236}">
                <a16:creationId xmlns:a16="http://schemas.microsoft.com/office/drawing/2014/main" id="{A917532D-727D-6BAA-53CB-E4D17F8F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04825"/>
            <a:ext cx="1973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80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56</cp:revision>
  <dcterms:created xsi:type="dcterms:W3CDTF">2017-03-14T14:41:04Z</dcterms:created>
  <dcterms:modified xsi:type="dcterms:W3CDTF">2025-08-07T09:59:40Z</dcterms:modified>
</cp:coreProperties>
</file>