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2BDFD2-5685-107D-B3AB-A02B7CC1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AE105-809B-4C6F-AD88-9903BE5F4D4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64B1C-E84D-014A-B92A-734FD486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F27072-C0C4-03D6-B330-80CEB324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E9E8B-C80F-497C-95C9-1F98B4E187B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6988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3B462-F3DB-BFA3-F49D-E400D1D9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9F48B-590F-411E-9F6C-432AFBD412A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A87B2F-6C61-EB8D-BD5B-DC1724E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1B8CFC-C0BF-E3B2-AEDC-595C7427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49687-13F2-4237-966C-9294177C5CC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5097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1A3B06-C699-6FB9-A29F-A22879FB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BEDDD-8C5C-4A44-B4AF-1F4FF898C6F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666777-EBD3-6DEA-625A-CEB83D84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210007-9F7E-97CC-B3CA-F3EC980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C94A6-F5C5-4C89-A1B2-171DA686DF5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9293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BE055D-0E57-EFAB-8544-2E00E148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79310-8DCC-4FF0-AFD4-E8350D87C1B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E09134-4327-8049-A807-4450B0CF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FDE1C5-C6B1-8844-7045-CA44EA2F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5047C-97CD-481A-B1F8-745C8047D59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801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12D59E-630C-1F5C-2D62-C09295B4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95784-B7BE-4E3F-9348-50479F9E3C9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92123C-0FF0-672C-2F95-1AE02BE7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884CBC-E3BD-9AC8-AF44-89522969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3BE02-F5AE-419A-B8DA-9C24296A67D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5493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8E091B1-EECE-1A11-E45D-BB010391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5A52A-B9F1-4685-8596-CFF0DAED28F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C046D4D-7FBF-3478-C642-6CC7CDF7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B1E4D1C-4EAE-DFDD-5978-EEF75E47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D765D-AFFB-463F-A36C-3AB79BF053E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247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E83EB899-1F7F-857E-8221-30E5A194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1F505-CF8A-41B0-9944-D83970D73A8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3F9A2DC5-7C94-B0B6-F44F-8C784230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3F493652-8555-A1FA-6E5D-808CE35E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770CD-C589-46A5-864A-4CCD40F924A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553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228AAF18-8372-415D-569E-F6165BF0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20057-DF46-4356-B200-35846AF3B44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F77EE8D7-AE5D-1535-0218-B117FFF7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53E56BA8-40FD-E4D0-1015-6A48B4B4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23960-4147-4649-8B29-B943C63792A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4341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F40475ED-5B25-37CC-2F70-E6077E27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10EE3-A4BB-4116-8762-46C29D9E948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17A20D3D-0E21-206F-235D-232DF37A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987563B6-49AF-2DDF-23C7-B6487E57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61AD4-5D30-4B77-B185-6F1E068D1E6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3645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85A10B4B-2964-08FE-54F3-626DB170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029E4-112D-4653-A7F6-5452BC67B80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BC0CF3B-1DD0-846C-083D-BC37CA90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CE68C03B-34C4-70EB-DFB0-E365243E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E48CA-5301-42CE-98C1-926616F95A1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324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510BF3B-3BA9-E9CA-B241-D62F0E12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5F912-17F8-4311-899A-199F1F6794A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9E7A361-A6E1-2A1E-BD6B-5D4337A3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365682C-DFA2-F50D-988B-2C1DCD5E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C693E-20E1-4AF9-8EBA-F6AE6D3DBE3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2035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DF41028C-9351-771E-A046-1D98472757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A81BA761-33D8-D308-26EF-6E5A7B44FD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A4C0D5-63EC-4EA2-3EFA-697F1088C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2838C7-7503-4137-A798-4DDCECE04C9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E87D10-B4D8-5BB5-2FE0-33643103E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5D4775-081B-B431-7CA8-A513286FF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091D520-787F-489A-A0B2-AEE147EB44D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AE0F75BC-87ED-AD4B-13F1-39E2AEA7B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538163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040D812-032F-C855-454F-597CD465296B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5749925" cy="754538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4503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1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1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1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PDV:                                                               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Codice </a:t>
                      </a:r>
                      <a:r>
                        <a:rPr lang="it-IT" sz="1200" dirty="0" err="1"/>
                        <a:t>Pdv</a:t>
                      </a:r>
                      <a:r>
                        <a:rPr lang="it-IT" sz="1200"/>
                        <a:t>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12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 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algn="l"/>
                      <a:endParaRPr lang="it-IT" sz="1800" b="0" baseline="0" dirty="0"/>
                    </a:p>
                  </a:txBody>
                  <a:tcPr marL="91429" marR="9142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uso interno:</a:t>
                      </a:r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</a:t>
                      </a:r>
                      <a:r>
                        <a:rPr lang="it-IT" sz="1400" baseline="0" dirty="0"/>
                        <a:t>uso interno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3" name="CasellaDiTesto 4">
            <a:extLst>
              <a:ext uri="{FF2B5EF4-FFF2-40B4-BE49-F238E27FC236}">
                <a16:creationId xmlns:a16="http://schemas.microsoft.com/office/drawing/2014/main" id="{6305A708-B5E7-CEC0-DF90-BD1B610DF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4" name="CasellaDiTesto 6">
            <a:extLst>
              <a:ext uri="{FF2B5EF4-FFF2-40B4-BE49-F238E27FC236}">
                <a16:creationId xmlns:a16="http://schemas.microsoft.com/office/drawing/2014/main" id="{91BA058F-ED25-BDA1-28BA-A021CA3A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5" name="CasellaDiTesto 7">
            <a:extLst>
              <a:ext uri="{FF2B5EF4-FFF2-40B4-BE49-F238E27FC236}">
                <a16:creationId xmlns:a16="http://schemas.microsoft.com/office/drawing/2014/main" id="{E6884336-C4AB-9CCB-7A0F-BA75217F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833688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6" name="CasellaDiTesto 8">
            <a:extLst>
              <a:ext uri="{FF2B5EF4-FFF2-40B4-BE49-F238E27FC236}">
                <a16:creationId xmlns:a16="http://schemas.microsoft.com/office/drawing/2014/main" id="{2A4E73D1-E237-9B79-91E0-45FBF5436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698875"/>
            <a:ext cx="5710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7" name="CasellaDiTesto 9">
            <a:extLst>
              <a:ext uri="{FF2B5EF4-FFF2-40B4-BE49-F238E27FC236}">
                <a16:creationId xmlns:a16="http://schemas.microsoft.com/office/drawing/2014/main" id="{D952EFC6-1375-3E91-E0ED-A6B279C88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5721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8" name="CasellaDiTesto 10">
            <a:extLst>
              <a:ext uri="{FF2B5EF4-FFF2-40B4-BE49-F238E27FC236}">
                <a16:creationId xmlns:a16="http://schemas.microsoft.com/office/drawing/2014/main" id="{E86C47F1-0934-2959-F5D3-F96319072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83073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9" name="CasellaDiTesto 11">
            <a:extLst>
              <a:ext uri="{FF2B5EF4-FFF2-40B4-BE49-F238E27FC236}">
                <a16:creationId xmlns:a16="http://schemas.microsoft.com/office/drawing/2014/main" id="{ED5FB297-665B-23E2-DF68-734315264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83073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90" name="CasellaDiTesto 12">
            <a:extLst>
              <a:ext uri="{FF2B5EF4-FFF2-40B4-BE49-F238E27FC236}">
                <a16:creationId xmlns:a16="http://schemas.microsoft.com/office/drawing/2014/main" id="{38225A18-B1B5-9450-7AA3-9F1B8E4C8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6507163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1" name="CasellaDiTesto 13">
            <a:extLst>
              <a:ext uri="{FF2B5EF4-FFF2-40B4-BE49-F238E27FC236}">
                <a16:creationId xmlns:a16="http://schemas.microsoft.com/office/drawing/2014/main" id="{F87F627C-07A4-8F9F-79E5-EFF1A3A2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52926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2" name="CasellaDiTesto 14">
            <a:extLst>
              <a:ext uri="{FF2B5EF4-FFF2-40B4-BE49-F238E27FC236}">
                <a16:creationId xmlns:a16="http://schemas.microsoft.com/office/drawing/2014/main" id="{00B1DDFA-382E-B744-3D16-6EDE14686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55292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3" name="CasellaDiTesto 15">
            <a:extLst>
              <a:ext uri="{FF2B5EF4-FFF2-40B4-BE49-F238E27FC236}">
                <a16:creationId xmlns:a16="http://schemas.microsoft.com/office/drawing/2014/main" id="{D52B33C6-0084-89E1-44A8-05ACF9B8D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4624388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4" name="CasellaDiTesto 16">
            <a:extLst>
              <a:ext uri="{FF2B5EF4-FFF2-40B4-BE49-F238E27FC236}">
                <a16:creationId xmlns:a16="http://schemas.microsoft.com/office/drawing/2014/main" id="{92B6AE7E-6AC2-EDF8-DBEC-BA13D594E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25" y="4511675"/>
            <a:ext cx="1703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&lt;colonna_7&gt;</a:t>
            </a:r>
          </a:p>
        </p:txBody>
      </p:sp>
      <p:sp>
        <p:nvSpPr>
          <p:cNvPr id="2095" name="CasellaDiTesto 9">
            <a:extLst>
              <a:ext uri="{FF2B5EF4-FFF2-40B4-BE49-F238E27FC236}">
                <a16:creationId xmlns:a16="http://schemas.microsoft.com/office/drawing/2014/main" id="{519FAC98-5820-9790-1BAE-41246D6EF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7443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096" name="CasellaDiTesto 9">
            <a:extLst>
              <a:ext uri="{FF2B5EF4-FFF2-40B4-BE49-F238E27FC236}">
                <a16:creationId xmlns:a16="http://schemas.microsoft.com/office/drawing/2014/main" id="{8A22B706-FF4E-039B-08FB-2DDACFF1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6507163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7" name="CasellaDiTesto 9">
            <a:extLst>
              <a:ext uri="{FF2B5EF4-FFF2-40B4-BE49-F238E27FC236}">
                <a16:creationId xmlns:a16="http://schemas.microsoft.com/office/drawing/2014/main" id="{3387F20D-B4F0-53EA-4422-C0B233C75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6507163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8" name="CasellaDiTesto 9">
            <a:extLst>
              <a:ext uri="{FF2B5EF4-FFF2-40B4-BE49-F238E27FC236}">
                <a16:creationId xmlns:a16="http://schemas.microsoft.com/office/drawing/2014/main" id="{8058AF97-7DE8-C968-76FE-F4A2D98C7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7443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&lt;colonna_10&gt;</a:t>
            </a:r>
          </a:p>
        </p:txBody>
      </p:sp>
      <p:sp>
        <p:nvSpPr>
          <p:cNvPr id="2099" name="CasellaDiTesto 1">
            <a:extLst>
              <a:ext uri="{FF2B5EF4-FFF2-40B4-BE49-F238E27FC236}">
                <a16:creationId xmlns:a16="http://schemas.microsoft.com/office/drawing/2014/main" id="{24009D29-C945-8A13-E4E9-E17D80B6D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2117725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  <p:pic>
        <p:nvPicPr>
          <p:cNvPr id="2100" name="Immagine 2">
            <a:extLst>
              <a:ext uri="{FF2B5EF4-FFF2-40B4-BE49-F238E27FC236}">
                <a16:creationId xmlns:a16="http://schemas.microsoft.com/office/drawing/2014/main" id="{9C787E5F-106D-1D4B-B058-F04499AF5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15938"/>
            <a:ext cx="180022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133</Words>
  <Application>Microsoft Office PowerPoint</Application>
  <PresentationFormat>Presentazione su schermo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38</cp:revision>
  <dcterms:created xsi:type="dcterms:W3CDTF">2017-03-14T14:41:04Z</dcterms:created>
  <dcterms:modified xsi:type="dcterms:W3CDTF">2025-08-07T09:59:57Z</dcterms:modified>
</cp:coreProperties>
</file>