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>
      <p:cViewPr varScale="1">
        <p:scale>
          <a:sx n="83" d="100"/>
          <a:sy n="83" d="100"/>
        </p:scale>
        <p:origin x="351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4F9F2B-BE0A-F360-1832-67D1F30E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87B98-7817-4AC0-B93A-600F52EED76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8EA10-CD92-510B-2235-B7C2A9D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8399B-FAEF-869D-1E7A-8EDFAEEF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BC79D-34C1-445A-81E9-69A933B03CC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469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10DC8-464B-AC01-89BC-27FF641D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8F60-46E3-4DE7-A7C6-C99A8553254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EAB038-6731-3124-8618-D3987BE3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E3D9F-BFD6-DFC4-F223-1B377A2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E9625-FCF3-467A-803E-185A7E53097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65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20BB86-3EB9-506C-2EB5-BD28D4E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31F5-04F2-4392-BDF2-F16B54D40A6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7572F-9B2C-97DF-1E16-C3A5057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CC55EB-4DA3-AE34-6836-60129BFE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262BB-81EC-4A7B-A61D-40BE0DBD69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886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797B9A-89E2-2A82-8659-30D1A96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87A5-8729-4978-B634-E33B422C483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EB280-77D8-D1E8-16E6-9F20499B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20D05-A453-5415-C4EC-A3B0A3DA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8A1B-B126-4D4F-9E2B-96C72015D2C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530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A6178-F6A4-1181-1A2F-39679147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3B5B1-A753-4FAE-BCFE-523C7B87584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82BD9-B547-90E8-1EB3-685532D0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62C45C-A01A-101B-9F56-F45AC6E2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A783D-A5B8-4EE1-AB48-C140CB6D9A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1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C79BD49-09B4-0B98-1AA6-6AD90BFF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8EE9B-96AA-48C9-84AD-F523A279C17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8FC46E3-6174-C44D-2B0A-3660DADF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B10D312-6995-8873-1C24-E2113947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86A25-85D0-436F-AFCA-0CD8A7F13D0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79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B32EE40A-162F-CCD0-4D4E-FFBD5F54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74087-D8FE-48D3-8FC6-05B95E9289D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F8C10D1-CE04-EFBF-75DE-D8822DB6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EA1CCB7-C856-63A1-CF3A-FACB23A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4710B-D708-4806-BB22-7138047D145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22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DB3ECCE-C06F-985E-1858-93C38E77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1A603-167E-4A6C-A13A-F5EC2CCFE22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10E1256-B84A-18F0-C05E-5033A83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F7A0289-F831-DC69-9352-BD70C9BD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586CA-A0E9-46BA-B0EC-8C206D3F347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1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675D6CD-DDD0-60D1-897E-1A5F6161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AFE1-B651-4093-BD61-73D1722C31A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2CDCA90-04E2-669B-3A4D-808F311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A88316C-5BAB-D6F2-204B-80516B05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31C74-DC7E-4444-A945-E82FC34F3F0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388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DDB1576-FFAD-3DBB-0424-96000A8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9F40-B408-4704-B7A9-CAD5EBB7D26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818307F-E58B-71E8-51C9-781B2E32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EA62390-8A3B-B3E4-81BC-5779E58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C2E81-2A30-4B9C-9D1F-CC528B00C38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20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45A2853-B6C9-AEA7-FAED-5078FED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0F8E-4FD8-4EF3-99C3-EAFE282DCB8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D586CC7-62A4-F9B6-5639-BD49C6D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3ABFD3A-452C-68D7-8084-A7F2F796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BF74-3888-4BD0-9BC3-A43D1746298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44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D377D313-0A81-93E3-B844-3506570F7C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68562AE9-EA41-521D-EC39-FD5CF9E58E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EA9E69-E935-2608-2308-DC83230EA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386D41-1D21-43A1-819A-A512D51EB0E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9F778-A72B-EEF8-9468-366722FF5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FF41A9-CB19-3B47-8E8D-F6B04A64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D80EC4C-301D-4249-B402-CE97CFCF4FD8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4" descr="logo promomedia.jpg">
            <a:extLst>
              <a:ext uri="{FF2B5EF4-FFF2-40B4-BE49-F238E27FC236}">
                <a16:creationId xmlns:a16="http://schemas.microsoft.com/office/drawing/2014/main" id="{3F58C6A7-5587-262D-A091-89DAACA1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822325"/>
            <a:ext cx="29051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777BF6CE-E2AA-AC45-B5A9-4A4F075D90E0}"/>
              </a:ext>
            </a:extLst>
          </p:cNvPr>
          <p:cNvGraphicFramePr>
            <a:graphicFrameLocks noGrp="1"/>
          </p:cNvGraphicFramePr>
          <p:nvPr/>
        </p:nvGraphicFramePr>
        <p:xfrm>
          <a:off x="590550" y="1692275"/>
          <a:ext cx="5689600" cy="618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844">
                <a:tc gridSpan="3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0">
                <a:tc gridSpan="5"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4">
                <a:tc gridSpan="5"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60">
                <a:tc gridSpan="5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Variante: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4">
                <a:tc gridSpan="5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6"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7858">
                <a:tc gridSpan="5"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9801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Punto vendita/ Piattaforma:</a:t>
                      </a:r>
                    </a:p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marL="91456" marR="9145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Codice:</a:t>
                      </a:r>
                    </a:p>
                  </a:txBody>
                  <a:tcPr marL="91456" marR="9145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89" name="CasellaDiTesto 4">
            <a:extLst>
              <a:ext uri="{FF2B5EF4-FFF2-40B4-BE49-F238E27FC236}">
                <a16:creationId xmlns:a16="http://schemas.microsoft.com/office/drawing/2014/main" id="{C85B85D9-D7D2-FB75-81D0-75107913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63738"/>
            <a:ext cx="379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90" name="CasellaDiTesto 6">
            <a:extLst>
              <a:ext uri="{FF2B5EF4-FFF2-40B4-BE49-F238E27FC236}">
                <a16:creationId xmlns:a16="http://schemas.microsoft.com/office/drawing/2014/main" id="{4DB97083-0237-7BE6-D980-ED2492DA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19954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91" name="CasellaDiTesto 6">
            <a:extLst>
              <a:ext uri="{FF2B5EF4-FFF2-40B4-BE49-F238E27FC236}">
                <a16:creationId xmlns:a16="http://schemas.microsoft.com/office/drawing/2014/main" id="{3B9E6CA0-386D-A195-BBFE-617BFDB40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908300"/>
            <a:ext cx="550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2" name="CasellaDiTesto 6">
            <a:extLst>
              <a:ext uri="{FF2B5EF4-FFF2-40B4-BE49-F238E27FC236}">
                <a16:creationId xmlns:a16="http://schemas.microsoft.com/office/drawing/2014/main" id="{226408AD-F83A-6E58-BC5B-96D63D4CA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786188"/>
            <a:ext cx="5259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93" name="CasellaDiTesto 6">
            <a:extLst>
              <a:ext uri="{FF2B5EF4-FFF2-40B4-BE49-F238E27FC236}">
                <a16:creationId xmlns:a16="http://schemas.microsoft.com/office/drawing/2014/main" id="{52CCE953-83F0-755D-8A48-C846DD7F6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4575175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4" name="CasellaDiTesto 10">
            <a:extLst>
              <a:ext uri="{FF2B5EF4-FFF2-40B4-BE49-F238E27FC236}">
                <a16:creationId xmlns:a16="http://schemas.microsoft.com/office/drawing/2014/main" id="{92FF463A-F4DF-DC81-D0C0-A6D20023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4586288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95" name="CasellaDiTesto 11">
            <a:extLst>
              <a:ext uri="{FF2B5EF4-FFF2-40B4-BE49-F238E27FC236}">
                <a16:creationId xmlns:a16="http://schemas.microsoft.com/office/drawing/2014/main" id="{4D167E68-DED9-7CBA-6990-29601A57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52847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6" name="CasellaDiTesto 12">
            <a:extLst>
              <a:ext uri="{FF2B5EF4-FFF2-40B4-BE49-F238E27FC236}">
                <a16:creationId xmlns:a16="http://schemas.microsoft.com/office/drawing/2014/main" id="{21BEEEE4-A985-E6BF-260E-849C77F0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52482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7" name="CasellaDiTesto 13">
            <a:extLst>
              <a:ext uri="{FF2B5EF4-FFF2-40B4-BE49-F238E27FC236}">
                <a16:creationId xmlns:a16="http://schemas.microsoft.com/office/drawing/2014/main" id="{521DF60A-D240-1803-226A-E7E1A4BE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5299075"/>
            <a:ext cx="782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8" name="CasellaDiTesto 14">
            <a:extLst>
              <a:ext uri="{FF2B5EF4-FFF2-40B4-BE49-F238E27FC236}">
                <a16:creationId xmlns:a16="http://schemas.microsoft.com/office/drawing/2014/main" id="{B274349B-C362-F03A-1A56-938CD338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32447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9" name="CasellaDiTesto 6">
            <a:extLst>
              <a:ext uri="{FF2B5EF4-FFF2-40B4-BE49-F238E27FC236}">
                <a16:creationId xmlns:a16="http://schemas.microsoft.com/office/drawing/2014/main" id="{92030217-E541-6FAF-2B1F-314B3CCA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003925"/>
            <a:ext cx="554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100" name="CasellaDiTesto 6">
            <a:extLst>
              <a:ext uri="{FF2B5EF4-FFF2-40B4-BE49-F238E27FC236}">
                <a16:creationId xmlns:a16="http://schemas.microsoft.com/office/drawing/2014/main" id="{0FCB7D43-BB85-8D88-32E7-26F6EADB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7227888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101" name="CasellaDiTesto 6">
            <a:extLst>
              <a:ext uri="{FF2B5EF4-FFF2-40B4-BE49-F238E27FC236}">
                <a16:creationId xmlns:a16="http://schemas.microsoft.com/office/drawing/2014/main" id="{BD69FF64-927B-558E-BFF6-2BBCA73D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7234238"/>
            <a:ext cx="166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&lt;colonna_8&gt;</a:t>
            </a:r>
          </a:p>
        </p:txBody>
      </p:sp>
      <p:pic>
        <p:nvPicPr>
          <p:cNvPr id="2102" name="Picture 54">
            <a:extLst>
              <a:ext uri="{FF2B5EF4-FFF2-40B4-BE49-F238E27FC236}">
                <a16:creationId xmlns:a16="http://schemas.microsoft.com/office/drawing/2014/main" id="{1657C779-15BC-FFEC-D200-7F697DF6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11610"/>
          <a:stretch>
            <a:fillRect/>
          </a:stretch>
        </p:blipFill>
        <p:spPr bwMode="auto">
          <a:xfrm>
            <a:off x="400050" y="679450"/>
            <a:ext cx="22367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84</Words>
  <Application>Microsoft Office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37</cp:revision>
  <dcterms:created xsi:type="dcterms:W3CDTF">2017-03-14T14:41:04Z</dcterms:created>
  <dcterms:modified xsi:type="dcterms:W3CDTF">2025-08-07T09:59:22Z</dcterms:modified>
</cp:coreProperties>
</file>