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F36BC2-65C6-461D-7AE6-C3EB20FB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3E814-4F73-430F-BF01-7FBD4C575EE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C41616-9DDF-CBB6-3576-622F83D1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69E154-22E6-6986-2E5C-42F7443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63E73-84CD-4403-B818-9B71BE8F866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116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CAC965-0A23-A86C-C32A-F45E3ED0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10BFF-4207-40E4-B5E5-4F035C3706B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DC7AF8-7FB3-5706-EE09-5B3986BE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B9C7FD-7572-C2C6-CACC-DD7DED26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D970B-AC83-441C-8736-F0BC7F3CA6B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7728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21629B-B764-6C4A-8787-F4CE98F7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1179D-3A9A-44BD-8768-992D9C381CB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A3907-0334-9F96-4ACA-B63723F7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B05B1-5AE4-85A5-06E7-13F7453F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F56E6-0719-4C3F-9C4C-7CCE2A4D5EB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3215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C6EC7-9796-79F0-1940-153EB053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1B552-147E-4138-9A4D-2C446042835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B03133-6282-E9A0-EF01-DEC90C3F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D13ED1-59EF-DB8A-9A4B-14B2EC57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F6998-EA5B-4E67-8E84-1D273D6CC95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774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E9C05B-33EE-B9EE-826A-4BE46019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E36BF-695A-4951-9BB8-D8BDF796FD3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228D2-EF14-9DE0-779E-7614962D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32A6CD-6971-9905-7273-32CAD2FF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23E6B-A55E-402B-92CA-3244921FA6F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8337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C885400-CE0C-7A8F-F41E-E37444D9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4DBF5-0DB8-4C5C-832C-B07BDAD02A7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239F9D6-54AD-4D2A-3B29-0B818F50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5F18F58-D6D5-04EE-E6B3-9FE125CC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6883E-4E1D-4E2F-A174-0A851E6F8A3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922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ACB24959-897C-57A1-6960-B4B6488F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05D8C-1D0E-465D-97B4-165A21FF54B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621124B-7930-A74A-C628-ADCAF88E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1E0ED8C-45A8-65DB-F57A-D4A88778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9FF8A-91D6-4868-89BC-F3D9D368AD5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803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6E94C07-B960-469A-AC36-2ABA5D81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90D15-F84B-4AEA-B321-B00BBE6422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C641D673-7F34-9EFF-B144-7BB307C2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221AB656-AACB-55C6-B131-2BB73CF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2A1421-EC57-47B5-B3AC-4BAE3D46619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0537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7AFF6CDA-482E-F378-9341-1CA13D88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BA90B-2918-4A02-B576-C4F8B5677F1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87417775-F4DE-7E7E-A394-9F32236A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A5648B49-DF32-5717-8080-D016612B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86DE4-1A0E-48F2-BDA0-8926F388BEE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355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D27126B-490E-B538-CD90-E902D402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F04C8-581C-4978-B8D4-936BC661C39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35163C7-25C6-79D6-75A9-84612F25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738628E-6CCA-7B9D-2E8E-2E0C3D25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86814-BAF6-4D21-B1AF-93E7672016C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8285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B193785-BC44-0F2B-1F65-9ED80E74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7BF6-6142-4522-BD1D-D5C0D3F0117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8316FD2-DBE9-2470-329D-8A91E868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3024DFB3-2C9B-8691-DB35-DCB92B4A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C5E74-F906-4C03-A39E-90216E59CF6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0165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0A0D11F4-8124-DB08-A8D0-0EFC1481DF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EA691718-7D21-CD8D-4821-625A5C576D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8CB9AA-90AD-C2A9-C9A8-9EE89E588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539A842-E128-4E9F-BC10-04715C8AED6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F6E228-41C9-25B9-EEBD-A53FA24D9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2B793B-A62C-94AD-E866-B610674E9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F7F3ECA-CF59-4D33-BEA5-7B1A17797F30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0A13457C-EF6F-26FF-1F09-320EC2C8B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684213"/>
            <a:ext cx="36687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5F745A5-97E7-FB16-EC8E-CB7AF656A1D9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514191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515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15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853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Consegna/Via:</a:t>
                      </a:r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15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N,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2" name="CasellaDiTesto 4">
            <a:extLst>
              <a:ext uri="{FF2B5EF4-FFF2-40B4-BE49-F238E27FC236}">
                <a16:creationId xmlns:a16="http://schemas.microsoft.com/office/drawing/2014/main" id="{28B97B10-563D-0DCD-47EA-375C57EBF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3" name="CasellaDiTesto 7">
            <a:extLst>
              <a:ext uri="{FF2B5EF4-FFF2-40B4-BE49-F238E27FC236}">
                <a16:creationId xmlns:a16="http://schemas.microsoft.com/office/drawing/2014/main" id="{7D5081AC-FF9E-C00F-C12B-487B8A954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4" name="CasellaDiTesto 8">
            <a:extLst>
              <a:ext uri="{FF2B5EF4-FFF2-40B4-BE49-F238E27FC236}">
                <a16:creationId xmlns:a16="http://schemas.microsoft.com/office/drawing/2014/main" id="{A40CEFD0-A92B-015C-2059-7DD0539A0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5" name="CasellaDiTesto 9">
            <a:extLst>
              <a:ext uri="{FF2B5EF4-FFF2-40B4-BE49-F238E27FC236}">
                <a16:creationId xmlns:a16="http://schemas.microsoft.com/office/drawing/2014/main" id="{9D9C4BAF-53DA-C997-C884-B0E0FA97C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6229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6" name="CasellaDiTesto 10">
            <a:extLst>
              <a:ext uri="{FF2B5EF4-FFF2-40B4-BE49-F238E27FC236}">
                <a16:creationId xmlns:a16="http://schemas.microsoft.com/office/drawing/2014/main" id="{F5B16022-60B2-8043-E7E7-6A2C8F7E4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5651500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7" name="CasellaDiTesto 11">
            <a:extLst>
              <a:ext uri="{FF2B5EF4-FFF2-40B4-BE49-F238E27FC236}">
                <a16:creationId xmlns:a16="http://schemas.microsoft.com/office/drawing/2014/main" id="{C3596C43-9D3A-D62B-531B-B652B568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65166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8" name="CasellaDiTesto 12">
            <a:extLst>
              <a:ext uri="{FF2B5EF4-FFF2-40B4-BE49-F238E27FC236}">
                <a16:creationId xmlns:a16="http://schemas.microsoft.com/office/drawing/2014/main" id="{AB66B14E-35D6-0FEE-EE54-E1B34D9D2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6500813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3">
            <a:extLst>
              <a:ext uri="{FF2B5EF4-FFF2-40B4-BE49-F238E27FC236}">
                <a16:creationId xmlns:a16="http://schemas.microsoft.com/office/drawing/2014/main" id="{DFC192C2-3557-F89D-8E6A-407127E43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64690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4">
            <a:extLst>
              <a:ext uri="{FF2B5EF4-FFF2-40B4-BE49-F238E27FC236}">
                <a16:creationId xmlns:a16="http://schemas.microsoft.com/office/drawing/2014/main" id="{1FDD5DD8-2256-A2C8-09C3-8FE58E52C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45953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1" name="CasellaDiTesto 4">
            <a:extLst>
              <a:ext uri="{FF2B5EF4-FFF2-40B4-BE49-F238E27FC236}">
                <a16:creationId xmlns:a16="http://schemas.microsoft.com/office/drawing/2014/main" id="{511D5874-CFA9-6EE7-D857-66B325324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227647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pic>
        <p:nvPicPr>
          <p:cNvPr id="2082" name="Picture 2">
            <a:extLst>
              <a:ext uri="{FF2B5EF4-FFF2-40B4-BE49-F238E27FC236}">
                <a16:creationId xmlns:a16="http://schemas.microsoft.com/office/drawing/2014/main" id="{CCE29600-EA23-057E-6A78-E74F90B9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4450"/>
            <a:ext cx="187166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67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21</cp:revision>
  <dcterms:created xsi:type="dcterms:W3CDTF">2017-03-14T14:41:04Z</dcterms:created>
  <dcterms:modified xsi:type="dcterms:W3CDTF">2025-08-07T09:59:17Z</dcterms:modified>
</cp:coreProperties>
</file>