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779838" cy="3563938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9550" indent="247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19100" indent="4953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628650" indent="7429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838200" indent="990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23">
          <p15:clr>
            <a:srgbClr val="A4A3A4"/>
          </p15:clr>
        </p15:guide>
        <p15:guide id="2" pos="11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96" d="100"/>
          <a:sy n="196" d="100"/>
        </p:scale>
        <p:origin x="2742" y="150"/>
      </p:cViewPr>
      <p:guideLst>
        <p:guide orient="horz" pos="1123"/>
        <p:guide pos="119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3488" y="1107131"/>
            <a:ext cx="3212862" cy="763937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66976" y="2019565"/>
            <a:ext cx="2645887" cy="91078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9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9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9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9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86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F4BDD6-8341-81CD-7931-B2EF75BC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C211-C63E-4060-A657-2F8747306C2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7AADA-F11F-ECAB-879E-464027FE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455437-D045-FD82-538E-30444FC8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DE70-3600-4B42-8E25-E1ABEA82862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0915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DF81F1-21F6-5B4E-B24A-33B5ACC21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990453-9F8C-45E9-9D88-C6F1A038F97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D3DD3E-BEF9-8A18-D033-DF8E5EAF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E1476C-5A00-A3B1-FBA2-758B1733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D3312-E965-44F1-B62A-FA2A7E73825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6325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2740382" y="142723"/>
            <a:ext cx="850464" cy="3040897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88992" y="142723"/>
            <a:ext cx="2488393" cy="3040897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A59CD6-750C-8BE7-FA26-A7BCE44F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91DE1-2289-470D-BADE-B1F2D26ABB9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D559CA-9446-F5BA-D88E-DE80CBBB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F60B26-DBAA-2515-9F3D-D5355797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9ECF8-16BE-4923-8E95-74D2E395A4C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7482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7954D8-C714-C9E4-3EC4-487AFA61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1D226-59E3-45C1-8207-FE56EE50504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C469C8-C4BF-C001-25CC-633DA82D7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859848-3202-4537-DCB0-6FE61371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4F364A-CA78-4F19-B7EC-BB58AF0AA19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12157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8581" y="2290160"/>
            <a:ext cx="3212862" cy="707838"/>
          </a:xfrm>
        </p:spPr>
        <p:txBody>
          <a:bodyPr anchor="t"/>
          <a:lstStyle>
            <a:lvl1pPr algn="l">
              <a:defRPr sz="18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298581" y="1510549"/>
            <a:ext cx="3212862" cy="779611"/>
          </a:xfrm>
        </p:spPr>
        <p:txBody>
          <a:bodyPr anchor="b"/>
          <a:lstStyle>
            <a:lvl1pPr marL="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  <a:lvl2pPr marL="2098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2pPr>
            <a:lvl3pPr marL="419618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3pPr>
            <a:lvl4pPr marL="629427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4pPr>
            <a:lvl5pPr marL="839236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5pPr>
            <a:lvl6pPr marL="1049045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6pPr>
            <a:lvl7pPr marL="125885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7pPr>
            <a:lvl8pPr marL="1468664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8pPr>
            <a:lvl9pPr marL="1678473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5BF54B-15A5-88FB-3ADE-649B25B52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F18CD-8AFF-4EEA-9B16-49B66A57D7F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90C9DD-BEF7-7618-E22C-508EC309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7D598-190D-B975-580D-42E9314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B1CCF2-8620-4748-965F-BB238FFF596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7475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88992" y="831586"/>
            <a:ext cx="1669428" cy="235203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921418" y="831586"/>
            <a:ext cx="1669428" cy="2352034"/>
          </a:xfrm>
        </p:spPr>
        <p:txBody>
          <a:bodyPr/>
          <a:lstStyle>
            <a:lvl1pPr>
              <a:defRPr sz="13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A0EB6D4-AE62-7413-27EC-B3F6FE9B6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A300C-0EF8-4FD9-9192-7FB3C59BC57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AB80210-53B7-1B9F-FA61-1172F2C40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B79BB09-E901-5624-F4D6-97AFBC43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67851A-102C-44F8-B601-A86E473D061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0489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8992" y="797761"/>
            <a:ext cx="1670085" cy="332469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9809" indent="0">
              <a:buNone/>
              <a:defRPr sz="900" b="1"/>
            </a:lvl2pPr>
            <a:lvl3pPr marL="419618" indent="0">
              <a:buNone/>
              <a:defRPr sz="800" b="1"/>
            </a:lvl3pPr>
            <a:lvl4pPr marL="629427" indent="0">
              <a:buNone/>
              <a:defRPr sz="700" b="1"/>
            </a:lvl4pPr>
            <a:lvl5pPr marL="839236" indent="0">
              <a:buNone/>
              <a:defRPr sz="700" b="1"/>
            </a:lvl5pPr>
            <a:lvl6pPr marL="1049045" indent="0">
              <a:buNone/>
              <a:defRPr sz="700" b="1"/>
            </a:lvl6pPr>
            <a:lvl7pPr marL="1258854" indent="0">
              <a:buNone/>
              <a:defRPr sz="700" b="1"/>
            </a:lvl7pPr>
            <a:lvl8pPr marL="1468664" indent="0">
              <a:buNone/>
              <a:defRPr sz="700" b="1"/>
            </a:lvl8pPr>
            <a:lvl9pPr marL="1678473" indent="0">
              <a:buNone/>
              <a:defRPr sz="7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88992" y="1130230"/>
            <a:ext cx="1670085" cy="205339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1920105" y="797761"/>
            <a:ext cx="1670741" cy="332469"/>
          </a:xfrm>
        </p:spPr>
        <p:txBody>
          <a:bodyPr anchor="b"/>
          <a:lstStyle>
            <a:lvl1pPr marL="0" indent="0">
              <a:buNone/>
              <a:defRPr sz="1100" b="1"/>
            </a:lvl1pPr>
            <a:lvl2pPr marL="209809" indent="0">
              <a:buNone/>
              <a:defRPr sz="900" b="1"/>
            </a:lvl2pPr>
            <a:lvl3pPr marL="419618" indent="0">
              <a:buNone/>
              <a:defRPr sz="800" b="1"/>
            </a:lvl3pPr>
            <a:lvl4pPr marL="629427" indent="0">
              <a:buNone/>
              <a:defRPr sz="700" b="1"/>
            </a:lvl4pPr>
            <a:lvl5pPr marL="839236" indent="0">
              <a:buNone/>
              <a:defRPr sz="700" b="1"/>
            </a:lvl5pPr>
            <a:lvl6pPr marL="1049045" indent="0">
              <a:buNone/>
              <a:defRPr sz="700" b="1"/>
            </a:lvl6pPr>
            <a:lvl7pPr marL="1258854" indent="0">
              <a:buNone/>
              <a:defRPr sz="700" b="1"/>
            </a:lvl7pPr>
            <a:lvl8pPr marL="1468664" indent="0">
              <a:buNone/>
              <a:defRPr sz="700" b="1"/>
            </a:lvl8pPr>
            <a:lvl9pPr marL="1678473" indent="0">
              <a:buNone/>
              <a:defRPr sz="7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1920105" y="1130230"/>
            <a:ext cx="1670741" cy="2053390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9767E86C-0AD6-4E73-A612-C39770C1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4D8E0-6549-4A07-A6C1-8E7044E9B61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35A0C18-B162-87EA-CEB1-362E4A24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BA32AA07-33E5-B5BC-C733-2F460D79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D73409-C6E8-4A42-B4FE-24D0AC83A29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557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E7D8089A-4041-845F-6717-6AE93673C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F8815-D8A9-483F-B103-90A51E72783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F997ED7C-708A-0F22-4086-A669577A4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479D3171-EEA8-9E4D-21A0-37D763BD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751C4-EDBC-43AD-B15D-DA110BD891B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84200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51A0EC27-FC2F-DF40-6048-63623D0E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68407-15B2-4E11-B060-7FECD4EA4C6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BC8883EF-146D-72DA-8504-C6971D589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FE595773-89FD-6F60-D93B-852B0B85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D0746-21A1-46E6-9837-00BB3F33364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6790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8992" y="141898"/>
            <a:ext cx="1243541" cy="603889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477812" y="141898"/>
            <a:ext cx="2113035" cy="304172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88992" y="745787"/>
            <a:ext cx="1243541" cy="2437833"/>
          </a:xfrm>
        </p:spPr>
        <p:txBody>
          <a:bodyPr/>
          <a:lstStyle>
            <a:lvl1pPr marL="0" indent="0">
              <a:buNone/>
              <a:defRPr sz="600"/>
            </a:lvl1pPr>
            <a:lvl2pPr marL="209809" indent="0">
              <a:buNone/>
              <a:defRPr sz="600"/>
            </a:lvl2pPr>
            <a:lvl3pPr marL="419618" indent="0">
              <a:buNone/>
              <a:defRPr sz="500"/>
            </a:lvl3pPr>
            <a:lvl4pPr marL="629427" indent="0">
              <a:buNone/>
              <a:defRPr sz="400"/>
            </a:lvl4pPr>
            <a:lvl5pPr marL="839236" indent="0">
              <a:buNone/>
              <a:defRPr sz="400"/>
            </a:lvl5pPr>
            <a:lvl6pPr marL="1049045" indent="0">
              <a:buNone/>
              <a:defRPr sz="400"/>
            </a:lvl6pPr>
            <a:lvl7pPr marL="1258854" indent="0">
              <a:buNone/>
              <a:defRPr sz="400"/>
            </a:lvl7pPr>
            <a:lvl8pPr marL="1468664" indent="0">
              <a:buNone/>
              <a:defRPr sz="400"/>
            </a:lvl8pPr>
            <a:lvl9pPr marL="1678473" indent="0">
              <a:buNone/>
              <a:defRPr sz="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0EA72834-1C36-BD54-B0A2-6E0993D5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20A05-B8F2-4A87-ADB8-D801B68A039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4AD1604-9AD5-352D-978D-5D9266E10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6AD0F48-1DD3-EF97-388D-EF6A6A38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24BCC-4E74-4F5D-8C34-7F70815A555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13040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40875" y="2494757"/>
            <a:ext cx="2267903" cy="294520"/>
          </a:xfrm>
        </p:spPr>
        <p:txBody>
          <a:bodyPr anchor="b"/>
          <a:lstStyle>
            <a:lvl1pPr algn="l">
              <a:defRPr sz="9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740875" y="318444"/>
            <a:ext cx="2267903" cy="2138363"/>
          </a:xfrm>
        </p:spPr>
        <p:txBody>
          <a:bodyPr rtlCol="0">
            <a:normAutofit/>
          </a:bodyPr>
          <a:lstStyle>
            <a:lvl1pPr marL="0" indent="0">
              <a:buNone/>
              <a:defRPr sz="1500"/>
            </a:lvl1pPr>
            <a:lvl2pPr marL="209809" indent="0">
              <a:buNone/>
              <a:defRPr sz="1300"/>
            </a:lvl2pPr>
            <a:lvl3pPr marL="419618" indent="0">
              <a:buNone/>
              <a:defRPr sz="1100"/>
            </a:lvl3pPr>
            <a:lvl4pPr marL="629427" indent="0">
              <a:buNone/>
              <a:defRPr sz="900"/>
            </a:lvl4pPr>
            <a:lvl5pPr marL="839236" indent="0">
              <a:buNone/>
              <a:defRPr sz="900"/>
            </a:lvl5pPr>
            <a:lvl6pPr marL="1049045" indent="0">
              <a:buNone/>
              <a:defRPr sz="900"/>
            </a:lvl6pPr>
            <a:lvl7pPr marL="1258854" indent="0">
              <a:buNone/>
              <a:defRPr sz="900"/>
            </a:lvl7pPr>
            <a:lvl8pPr marL="1468664" indent="0">
              <a:buNone/>
              <a:defRPr sz="900"/>
            </a:lvl8pPr>
            <a:lvl9pPr marL="1678473" indent="0">
              <a:buNone/>
              <a:defRPr sz="9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40875" y="2789277"/>
            <a:ext cx="2267903" cy="418267"/>
          </a:xfrm>
        </p:spPr>
        <p:txBody>
          <a:bodyPr/>
          <a:lstStyle>
            <a:lvl1pPr marL="0" indent="0">
              <a:buNone/>
              <a:defRPr sz="600"/>
            </a:lvl1pPr>
            <a:lvl2pPr marL="209809" indent="0">
              <a:buNone/>
              <a:defRPr sz="600"/>
            </a:lvl2pPr>
            <a:lvl3pPr marL="419618" indent="0">
              <a:buNone/>
              <a:defRPr sz="500"/>
            </a:lvl3pPr>
            <a:lvl4pPr marL="629427" indent="0">
              <a:buNone/>
              <a:defRPr sz="400"/>
            </a:lvl4pPr>
            <a:lvl5pPr marL="839236" indent="0">
              <a:buNone/>
              <a:defRPr sz="400"/>
            </a:lvl5pPr>
            <a:lvl6pPr marL="1049045" indent="0">
              <a:buNone/>
              <a:defRPr sz="400"/>
            </a:lvl6pPr>
            <a:lvl7pPr marL="1258854" indent="0">
              <a:buNone/>
              <a:defRPr sz="400"/>
            </a:lvl7pPr>
            <a:lvl8pPr marL="1468664" indent="0">
              <a:buNone/>
              <a:defRPr sz="400"/>
            </a:lvl8pPr>
            <a:lvl9pPr marL="1678473" indent="0">
              <a:buNone/>
              <a:defRPr sz="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F0FD80F-D862-4EB0-B5EB-3C5554AC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11BDB-82EC-44A8-92B7-A4B16C3DDC7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672BC9BE-9AAC-5602-9F79-D00AD957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ADFDA62-ACBA-B3A9-916A-2ADF0DF6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B56801-A033-4668-ACF0-6AB0B01D51B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7744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F9B77781-A830-C019-8BBE-481BFFEB830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88913" y="142875"/>
            <a:ext cx="34020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62" tIns="20981" rIns="41962" bIns="2098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769A8C8B-D096-00E9-850F-EF27309C337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88913" y="831850"/>
            <a:ext cx="3402012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962" tIns="20981" rIns="41962" bIns="209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F285B9-0BB2-7F9A-72DB-3B49297D04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913" y="3303588"/>
            <a:ext cx="882650" cy="188912"/>
          </a:xfrm>
          <a:prstGeom prst="rect">
            <a:avLst/>
          </a:prstGeom>
        </p:spPr>
        <p:txBody>
          <a:bodyPr vert="horz" lIns="41962" tIns="20981" rIns="41962" bIns="20981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93E483B-C06C-46FB-A848-1BC0912080B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4B84BF-557B-2419-4747-EB818351F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92225" y="3303588"/>
            <a:ext cx="1195388" cy="188912"/>
          </a:xfrm>
          <a:prstGeom prst="rect">
            <a:avLst/>
          </a:prstGeom>
        </p:spPr>
        <p:txBody>
          <a:bodyPr vert="horz" lIns="41962" tIns="20981" rIns="41962" bIns="20981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A5A0EC-DEAD-F31B-804A-8362048064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708275" y="3303588"/>
            <a:ext cx="882650" cy="188912"/>
          </a:xfrm>
          <a:prstGeom prst="rect">
            <a:avLst/>
          </a:prstGeom>
        </p:spPr>
        <p:txBody>
          <a:bodyPr vert="horz" wrap="square" lIns="41962" tIns="20981" rIns="41962" bIns="2098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0BE00F7-80FC-4D6A-BADF-74515BA06473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5pPr>
      <a:lvl6pPr marL="209809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6pPr>
      <a:lvl7pPr marL="419618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7pPr>
      <a:lvl8pPr marL="629427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8pPr>
      <a:lvl9pPr marL="839236" algn="ctr" rtl="0" fontAlgn="base"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Calibri" pitchFamily="34" charset="0"/>
        </a:defRPr>
      </a:lvl9pPr>
    </p:titleStyle>
    <p:bodyStyle>
      <a:lvl1pPr marL="157163" indent="-1571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indent="-130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523875" indent="-104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33425" indent="-104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42975" indent="-104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53950" indent="-104905" algn="l" defTabSz="41961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63759" indent="-104905" algn="l" defTabSz="41961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573568" indent="-104905" algn="l" defTabSz="41961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783377" indent="-104905" algn="l" defTabSz="419618" rtl="0" eaLnBrk="1" latinLnBrk="0" hangingPunct="1">
        <a:spcBef>
          <a:spcPct val="20000"/>
        </a:spcBef>
        <a:buFont typeface="Arial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9809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19618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29427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39236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49045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58854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68664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78473" algn="l" defTabSz="419618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B87FAA4-7D9B-E416-10A6-AED10BFBD0C1}"/>
              </a:ext>
            </a:extLst>
          </p:cNvPr>
          <p:cNvGraphicFramePr>
            <a:graphicFrameLocks noGrp="1"/>
          </p:cNvGraphicFramePr>
          <p:nvPr/>
        </p:nvGraphicFramePr>
        <p:xfrm>
          <a:off x="223838" y="288925"/>
          <a:ext cx="3332162" cy="2853216"/>
        </p:xfrm>
        <a:graphic>
          <a:graphicData uri="http://schemas.openxmlformats.org/drawingml/2006/table">
            <a:tbl>
              <a:tblPr/>
              <a:tblGrid>
                <a:gridCol w="1090612">
                  <a:extLst>
                    <a:ext uri="{9D8B030D-6E8A-4147-A177-3AD203B41FA5}">
                      <a16:colId xmlns:a16="http://schemas.microsoft.com/office/drawing/2014/main" val="2408849875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162586425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48600237"/>
                    </a:ext>
                  </a:extLst>
                </a:gridCol>
                <a:gridCol w="1120775">
                  <a:extLst>
                    <a:ext uri="{9D8B030D-6E8A-4147-A177-3AD203B41FA5}">
                      <a16:colId xmlns:a16="http://schemas.microsoft.com/office/drawing/2014/main" val="2610929798"/>
                    </a:ext>
                  </a:extLst>
                </a:gridCol>
              </a:tblGrid>
              <a:tr h="10017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018063"/>
                  </a:ext>
                </a:extLst>
              </a:tr>
              <a:tr h="449263"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FILIALE</a:t>
                      </a:r>
                      <a:r>
                        <a:rPr kumimoji="0" lang="it-IT" altLang="it-IT" sz="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C.C.:</a:t>
                      </a:r>
                    </a:p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REGIONE:</a:t>
                      </a:r>
                    </a:p>
                  </a:txBody>
                  <a:tcPr marL="50396" marR="50396" marT="17820" marB="178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834745"/>
                  </a:ext>
                </a:extLst>
              </a:tr>
              <a:tr h="215900">
                <a:tc rowSpan="6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CONTIENE:</a:t>
                      </a:r>
                    </a:p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1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KIT CARTELLI 70x100</a:t>
                      </a: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327472"/>
                  </a:ext>
                </a:extLst>
              </a:tr>
              <a:tr h="2508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KIT STOPPER</a:t>
                      </a: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229736"/>
                  </a:ext>
                </a:extLst>
              </a:tr>
              <a:tr h="21590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KIT BACHECA</a:t>
                      </a: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46742"/>
                  </a:ext>
                </a:extLst>
              </a:tr>
              <a:tr h="250825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KIT STOPPER A4</a:t>
                      </a: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7563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KIT GASTRONOMIA</a:t>
                      </a: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369082"/>
                  </a:ext>
                </a:extLst>
              </a:tr>
              <a:tr h="182563"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t-IT" altLang="it-IT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1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defTabSz="419100">
                        <a:spcBef>
                          <a:spcPct val="20000"/>
                        </a:spcBef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defTabSz="4191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4191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t-IT" altLang="it-IT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Arial" panose="020B0604020202020204" pitchFamily="34" charset="0"/>
                        </a:rPr>
                        <a:t>KIT MACELLERIA</a:t>
                      </a:r>
                    </a:p>
                  </a:txBody>
                  <a:tcPr marL="50396" marR="50396" marT="17820" marB="178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415872"/>
                  </a:ext>
                </a:extLst>
              </a:tr>
            </a:tbl>
          </a:graphicData>
        </a:graphic>
      </p:graphicFrame>
      <p:sp>
        <p:nvSpPr>
          <p:cNvPr id="2082" name="CasellaDiTesto 6">
            <a:extLst>
              <a:ext uri="{FF2B5EF4-FFF2-40B4-BE49-F238E27FC236}">
                <a16:creationId xmlns:a16="http://schemas.microsoft.com/office/drawing/2014/main" id="{6E19CF3B-9F0D-825B-B66B-F3D8FEA5F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7063"/>
            <a:ext cx="12287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3" name="CasellaDiTesto 7">
            <a:extLst>
              <a:ext uri="{FF2B5EF4-FFF2-40B4-BE49-F238E27FC236}">
                <a16:creationId xmlns:a16="http://schemas.microsoft.com/office/drawing/2014/main" id="{C8CC5851-26F9-7F8B-431B-56FAB5133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38" y="1487488"/>
            <a:ext cx="87471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4" name="CasellaDiTesto 8">
            <a:extLst>
              <a:ext uri="{FF2B5EF4-FFF2-40B4-BE49-F238E27FC236}">
                <a16:creationId xmlns:a16="http://schemas.microsoft.com/office/drawing/2014/main" id="{92753A05-3F39-C01E-ED7C-5745C164C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89113"/>
            <a:ext cx="76200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5" name="CasellaDiTesto 9">
            <a:extLst>
              <a:ext uri="{FF2B5EF4-FFF2-40B4-BE49-F238E27FC236}">
                <a16:creationId xmlns:a16="http://schemas.microsoft.com/office/drawing/2014/main" id="{1CB49FE6-6C70-3D9E-0C17-1771825A2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1998663"/>
            <a:ext cx="869950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&lt;colonna_5&gt;</a:t>
            </a:r>
          </a:p>
        </p:txBody>
      </p:sp>
      <p:pic>
        <p:nvPicPr>
          <p:cNvPr id="2086" name="Picture 43" descr="C:\Users\v.micunco\Desktop\ETICHETTE\MD\MD_Discount-Logo.png">
            <a:extLst>
              <a:ext uri="{FF2B5EF4-FFF2-40B4-BE49-F238E27FC236}">
                <a16:creationId xmlns:a16="http://schemas.microsoft.com/office/drawing/2014/main" id="{1BED0FA4-EECA-7B3C-F18C-70528E185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341313"/>
            <a:ext cx="9525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7" name="CasellaDiTesto 7">
            <a:extLst>
              <a:ext uri="{FF2B5EF4-FFF2-40B4-BE49-F238E27FC236}">
                <a16:creationId xmlns:a16="http://schemas.microsoft.com/office/drawing/2014/main" id="{8F5A561E-DCC4-B538-2EDE-4C0CBD2D2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49860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8" name="CasellaDiTesto 9">
            <a:extLst>
              <a:ext uri="{FF2B5EF4-FFF2-40B4-BE49-F238E27FC236}">
                <a16:creationId xmlns:a16="http://schemas.microsoft.com/office/drawing/2014/main" id="{BB7D6B85-3289-A508-9C41-B00483C16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5888" y="2214563"/>
            <a:ext cx="760412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9" name="CasellaDiTesto 9">
            <a:extLst>
              <a:ext uri="{FF2B5EF4-FFF2-40B4-BE49-F238E27FC236}">
                <a16:creationId xmlns:a16="http://schemas.microsoft.com/office/drawing/2014/main" id="{0D85D12B-FBB7-8957-6ACD-E7C84950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2490788"/>
            <a:ext cx="22225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090" name="CasellaDiTesto 9">
            <a:extLst>
              <a:ext uri="{FF2B5EF4-FFF2-40B4-BE49-F238E27FC236}">
                <a16:creationId xmlns:a16="http://schemas.microsoft.com/office/drawing/2014/main" id="{19272827-2448-8CC7-9FBB-423DD273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2717800"/>
            <a:ext cx="762000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1" name="CasellaDiTesto 9">
            <a:extLst>
              <a:ext uri="{FF2B5EF4-FFF2-40B4-BE49-F238E27FC236}">
                <a16:creationId xmlns:a16="http://schemas.microsoft.com/office/drawing/2014/main" id="{7C9A82BD-07E0-6C3E-AABD-5AE3E792D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838" y="2933700"/>
            <a:ext cx="779462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2" name="CasellaDiTesto 7">
            <a:extLst>
              <a:ext uri="{FF2B5EF4-FFF2-40B4-BE49-F238E27FC236}">
                <a16:creationId xmlns:a16="http://schemas.microsoft.com/office/drawing/2014/main" id="{A56FC997-C7C7-2346-A001-823C607E8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75" y="1498600"/>
            <a:ext cx="87471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1962" tIns="20981" rIns="41962" bIns="2098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800" b="1">
                <a:latin typeface="Arial" panose="020B0604020202020204" pitchFamily="34" charset="0"/>
              </a:rPr>
              <a:t>&lt;colonna_10&gt;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74</Words>
  <Application>Microsoft Office PowerPoint</Application>
  <PresentationFormat>Personalizzato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14</cp:revision>
  <dcterms:created xsi:type="dcterms:W3CDTF">2017-03-14T14:41:04Z</dcterms:created>
  <dcterms:modified xsi:type="dcterms:W3CDTF">2025-08-07T09:58:50Z</dcterms:modified>
</cp:coreProperties>
</file>