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797675" cy="9926638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64BE0E-DE82-3087-5ABA-CA63EB05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DB54A-827A-4282-AF98-31FA4B838A1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CD286-FDD6-0D72-C084-45CEA4E9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84475-8F49-121E-5983-D1FA6A19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A2C2B-F5E6-4228-A7C9-EA2105B3ABB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93723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69066C-E424-1F47-3BA7-E0D1DA2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0FA8A-5A4E-49D0-B81D-FB26467ECF6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85D030-B308-59F9-93BF-2EC863632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604C01-9C4F-8F33-5134-1EB1EAAA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14AE96-BB8A-410A-A7A6-B3973526D04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32467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F7CA0C-CB91-C8A9-A3BC-FA79E95C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8A7F47-A520-4DAD-85A1-C6F0324411E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FBCCA9-E655-A936-C4F9-C5F0F25D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9FECCB-AE0E-CC25-29D5-96C8D76C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CE743-3C8A-4B51-A878-AD61FFF7A01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4431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D89189-9BC7-6F06-B07A-78BF96C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26499-43BC-4A67-BF40-EC6B22D290F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233B42-C9C2-740F-F2A8-44675458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EFC976-C67B-6C6B-D36D-546BB8C7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F62FE4-9B58-4769-A0D7-F16E7442AB6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387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5284CFB-53E0-2D46-B649-8E7D0A6B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AB535-6B4F-4401-B099-C8512AC31F8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3CEC18-52CB-5BFD-59AF-37DC7C70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BF6EC1-DB19-9681-91D4-0E1C77E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ADFCB-275B-40C4-A15A-981400B93B8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80556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B46FDD3-0457-745C-9FB6-A9CA377C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1101A-4A93-4405-8143-1DB48557CDF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C41DA7A-11D0-DF5F-2474-2DA20DDF6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8A5265E-A2E1-B1F1-95CD-DDD85C2B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3DB50B-9C16-409A-9399-F425AE7207C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31160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9D5EB1D4-55D1-F400-87F8-1D1F74B0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FC7C8-52BC-4255-9F9F-48FAE1DA866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1E9751DB-2437-F2AF-C30F-D3C52C49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49AAA65D-86D6-0CD7-64AB-DC6E788F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A7ED80-056E-454C-9A8B-31DA0D71624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7464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940287F4-D0C1-DBF8-6B49-12E86ACB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E534CD-415E-4F0D-A0AA-9D10600847F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A65B8BCF-D36F-1C40-1EEB-12685361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0A41843-E1D7-E9A1-24EB-427E0DB5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F1D241-E2ED-4F73-A838-4F349033D7C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594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6F4C945C-D143-3B28-5BC0-EA597400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1EF0B-4D20-4DF9-9B60-59653C5D83E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717FC625-4746-891C-6759-123FB898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61616909-759E-21EF-DA78-D41E51C94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17018-02AF-4CE7-A156-01E0F81ABD0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313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97DE1D3-B24E-503A-EF55-4C3D4A37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C316C-7375-4873-8417-87F242EB6A2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663ADD8-FE12-605D-61B1-44137677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8F8004B-BE76-3636-6BB2-365ECDA0D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5F953-0033-4491-8D2A-806F6B88152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5410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3C8F0A5-6A51-9EEA-5606-4CA59F6D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631DC-F070-49D9-A79B-58ECBC52127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D9B8991-AD2C-D60F-5D97-F67ECA6E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02C2036-6F36-6E47-4A7C-C80E279D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29A1AE-04D7-4B79-98C7-3C1FAFAFBED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0040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E6E87079-39D7-8825-AB67-130A39F092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FDF16ADF-B96C-5C49-C64E-BF57C6FC0D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3AB7F1-00DD-FDD5-A155-A7D7D4C95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7926981-18AE-4254-BB4B-6429014E0A7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C2A325-D673-370F-6F52-020144823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BB5781-D244-4E4D-7AF1-FC8B3273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C784BC-7357-42D0-85E8-E480F1E8E90C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4A3EA22E-F158-0A0F-8B6B-42E919B73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417513"/>
            <a:ext cx="3375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490A9F0-20F7-E8DD-FF3B-4CC2506F4226}"/>
              </a:ext>
            </a:extLst>
          </p:cNvPr>
          <p:cNvGraphicFramePr>
            <a:graphicFrameLocks noGrp="1"/>
          </p:cNvGraphicFramePr>
          <p:nvPr/>
        </p:nvGraphicFramePr>
        <p:xfrm>
          <a:off x="414338" y="2386013"/>
          <a:ext cx="6048375" cy="4572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dirty="0"/>
                    </a:p>
                    <a:p>
                      <a:pPr algn="ctr"/>
                      <a:endParaRPr lang="it-IT" b="1" dirty="0"/>
                    </a:p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b="1" baseline="0" dirty="0"/>
                        <a:t>               di </a:t>
                      </a:r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Consegna: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2" name="CasellaDiTesto 4">
            <a:extLst>
              <a:ext uri="{FF2B5EF4-FFF2-40B4-BE49-F238E27FC236}">
                <a16:creationId xmlns:a16="http://schemas.microsoft.com/office/drawing/2014/main" id="{20F0CCDC-03F0-60AD-9619-1EF6AFF45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264001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3" name="CasellaDiTesto 6">
            <a:extLst>
              <a:ext uri="{FF2B5EF4-FFF2-40B4-BE49-F238E27FC236}">
                <a16:creationId xmlns:a16="http://schemas.microsoft.com/office/drawing/2014/main" id="{95B3EB52-B085-33ED-9245-9E9FD1734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2622550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4" name="CasellaDiTesto 7">
            <a:extLst>
              <a:ext uri="{FF2B5EF4-FFF2-40B4-BE49-F238E27FC236}">
                <a16:creationId xmlns:a16="http://schemas.microsoft.com/office/drawing/2014/main" id="{687FFC22-DAD8-EBD2-9E14-AC1812B88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6443663"/>
            <a:ext cx="4032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5" name="CasellaDiTesto 9">
            <a:extLst>
              <a:ext uri="{FF2B5EF4-FFF2-40B4-BE49-F238E27FC236}">
                <a16:creationId xmlns:a16="http://schemas.microsoft.com/office/drawing/2014/main" id="{58BDE088-534A-F9CA-4389-C6E12F662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50056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6" name="CasellaDiTesto 10">
            <a:extLst>
              <a:ext uri="{FF2B5EF4-FFF2-40B4-BE49-F238E27FC236}">
                <a16:creationId xmlns:a16="http://schemas.microsoft.com/office/drawing/2014/main" id="{AC15035B-7401-8B4E-9FCF-88F93E3C8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4500563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7" name="CasellaDiTesto 11">
            <a:extLst>
              <a:ext uri="{FF2B5EF4-FFF2-40B4-BE49-F238E27FC236}">
                <a16:creationId xmlns:a16="http://schemas.microsoft.com/office/drawing/2014/main" id="{065D3266-1367-1686-2AA3-E22E35BF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4117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8" name="CasellaDiTesto 12">
            <a:extLst>
              <a:ext uri="{FF2B5EF4-FFF2-40B4-BE49-F238E27FC236}">
                <a16:creationId xmlns:a16="http://schemas.microsoft.com/office/drawing/2014/main" id="{F034BBC6-5329-D86B-C6F2-2114AF048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943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3">
            <a:extLst>
              <a:ext uri="{FF2B5EF4-FFF2-40B4-BE49-F238E27FC236}">
                <a16:creationId xmlns:a16="http://schemas.microsoft.com/office/drawing/2014/main" id="{DB78005C-1337-76A0-5E3F-7596C4BC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5422900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4">
            <a:extLst>
              <a:ext uri="{FF2B5EF4-FFF2-40B4-BE49-F238E27FC236}">
                <a16:creationId xmlns:a16="http://schemas.microsoft.com/office/drawing/2014/main" id="{5D0F8515-0B6D-A9B0-7603-1684F0D31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54229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1" name="Picture 2" descr="C:\Users\v.micunco\Desktop\logo_maiora.png">
            <a:extLst>
              <a:ext uri="{FF2B5EF4-FFF2-40B4-BE49-F238E27FC236}">
                <a16:creationId xmlns:a16="http://schemas.microsoft.com/office/drawing/2014/main" id="{8A54061F-85CB-4831-EA05-351FA9F84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76238"/>
            <a:ext cx="23796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CasellaDiTesto 7">
            <a:extLst>
              <a:ext uri="{FF2B5EF4-FFF2-40B4-BE49-F238E27FC236}">
                <a16:creationId xmlns:a16="http://schemas.microsoft.com/office/drawing/2014/main" id="{77E3C0CD-79F9-6E3D-C1BA-2291A6E38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635375"/>
            <a:ext cx="403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63</Words>
  <Application>Microsoft Office PowerPoint</Application>
  <PresentationFormat>Presentazione su schermo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24</cp:revision>
  <cp:lastPrinted>2017-03-28T15:16:17Z</cp:lastPrinted>
  <dcterms:created xsi:type="dcterms:W3CDTF">2017-03-14T14:41:04Z</dcterms:created>
  <dcterms:modified xsi:type="dcterms:W3CDTF">2025-08-07T09:59:10Z</dcterms:modified>
</cp:coreProperties>
</file>