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858000" cy="9144000" type="screen4x3"/>
  <p:notesSz cx="6797675" cy="9926638"/>
  <p:defaultTextStyle>
    <a:defPPr>
      <a:defRPr lang="it-IT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Stile medio 2 - Color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Stile medio 2 - Color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3108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F992DF7-E3BA-826B-2036-95C8E8E2A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DDCCB3-A5EC-48E5-AEF0-049BE3726191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8BE0FB1-3551-FBB6-6AAF-0C6A53E14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C8427E1-6D81-3316-A481-EDB569FAB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09F7C9-46E1-4E4E-91A3-D313F42D855C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367873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FD2D143-4447-6D97-6862-60EB7E4EF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A7E80B-74CD-4CCB-9865-A290651FBB8F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95EB435-06B6-7B06-49B5-E2A7FD633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768EFA1-2B4D-49E9-9AFD-AFBAEE9D2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6B4256-F366-417E-9684-B6DD4FCF3E01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822021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A70AFF7-61DF-1742-9AFD-AA65FE133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156498-7331-4908-9B8D-6D956622F428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B4AACC6-4C9A-A3D8-E18C-176BD5F59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28DED3C-B77B-FE7B-4899-B88B5A2C9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E04AA1-2F9C-408B-8276-574D04A3DB87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6068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76449B1-0A7E-ECEC-F35B-28C9E25DF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DB01C5-1DCA-4DA1-8D39-F171084BAFDA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85C014B-05CF-9E40-7008-66BF0688F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BF21EBB-8B68-A8C1-0656-D499FB87C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B057D4-126A-49E1-92B1-02A978464C08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028684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091E241-B897-6FE2-4219-991E2E064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9360FA-0C1C-4A94-A7C5-DEE1CE2C3211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05A6217-8F1F-0AF5-182B-F866B555F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6921A55-4947-61C6-F2CE-2C6F349CF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C7D1AD-F874-4E3E-A482-519D57DFF27F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16855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3">
            <a:extLst>
              <a:ext uri="{FF2B5EF4-FFF2-40B4-BE49-F238E27FC236}">
                <a16:creationId xmlns:a16="http://schemas.microsoft.com/office/drawing/2014/main" id="{B61C5CA3-B7C5-34EF-855E-B14EDC5AD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16D0A4-E20A-4755-B707-EC28D1FF39A5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6" name="Segnaposto piè di pagina 4">
            <a:extLst>
              <a:ext uri="{FF2B5EF4-FFF2-40B4-BE49-F238E27FC236}">
                <a16:creationId xmlns:a16="http://schemas.microsoft.com/office/drawing/2014/main" id="{1D8BAA5C-B8F5-6B4F-B844-C412922C3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Segnaposto numero diapositiva 5">
            <a:extLst>
              <a:ext uri="{FF2B5EF4-FFF2-40B4-BE49-F238E27FC236}">
                <a16:creationId xmlns:a16="http://schemas.microsoft.com/office/drawing/2014/main" id="{AE4B14F6-9058-0A44-7394-A4123251B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719659-1FA7-4BE8-A6F7-25DBBE1E1DAF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347167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3">
            <a:extLst>
              <a:ext uri="{FF2B5EF4-FFF2-40B4-BE49-F238E27FC236}">
                <a16:creationId xmlns:a16="http://schemas.microsoft.com/office/drawing/2014/main" id="{8A7DD1FA-D1D9-DF8D-4E8A-EABAD23AF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C20B42-89F1-41B9-BCB9-5DF11012CAE7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8" name="Segnaposto piè di pagina 4">
            <a:extLst>
              <a:ext uri="{FF2B5EF4-FFF2-40B4-BE49-F238E27FC236}">
                <a16:creationId xmlns:a16="http://schemas.microsoft.com/office/drawing/2014/main" id="{E76AAE72-BC35-BEB5-F5C5-D2745F14C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9" name="Segnaposto numero diapositiva 5">
            <a:extLst>
              <a:ext uri="{FF2B5EF4-FFF2-40B4-BE49-F238E27FC236}">
                <a16:creationId xmlns:a16="http://schemas.microsoft.com/office/drawing/2014/main" id="{A310A27B-A504-0C64-10CF-7862F17AB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97ECA7-DB95-451A-8984-58FE4FE90FDD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074184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3">
            <a:extLst>
              <a:ext uri="{FF2B5EF4-FFF2-40B4-BE49-F238E27FC236}">
                <a16:creationId xmlns:a16="http://schemas.microsoft.com/office/drawing/2014/main" id="{E30F98EB-DB0E-1315-E8BA-50A4CE06E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604AE6-4AF9-4371-9ED8-0FB38BF26768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4" name="Segnaposto piè di pagina 4">
            <a:extLst>
              <a:ext uri="{FF2B5EF4-FFF2-40B4-BE49-F238E27FC236}">
                <a16:creationId xmlns:a16="http://schemas.microsoft.com/office/drawing/2014/main" id="{3848EB33-F8A6-2E47-A414-744B48592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Segnaposto numero diapositiva 5">
            <a:extLst>
              <a:ext uri="{FF2B5EF4-FFF2-40B4-BE49-F238E27FC236}">
                <a16:creationId xmlns:a16="http://schemas.microsoft.com/office/drawing/2014/main" id="{D5A47A6E-B201-7871-0851-F7DFCDE55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A84AC9-F8EA-41ED-A733-7803F06B85B5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630258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3">
            <a:extLst>
              <a:ext uri="{FF2B5EF4-FFF2-40B4-BE49-F238E27FC236}">
                <a16:creationId xmlns:a16="http://schemas.microsoft.com/office/drawing/2014/main" id="{1061E9B6-4267-1903-2301-B83F280FF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57F0DA-26B6-4C54-9081-92C9FC66A2F5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3" name="Segnaposto piè di pagina 4">
            <a:extLst>
              <a:ext uri="{FF2B5EF4-FFF2-40B4-BE49-F238E27FC236}">
                <a16:creationId xmlns:a16="http://schemas.microsoft.com/office/drawing/2014/main" id="{FBED0321-1856-BAF0-573F-E7CA123F1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4" name="Segnaposto numero diapositiva 5">
            <a:extLst>
              <a:ext uri="{FF2B5EF4-FFF2-40B4-BE49-F238E27FC236}">
                <a16:creationId xmlns:a16="http://schemas.microsoft.com/office/drawing/2014/main" id="{39A00B14-B15A-067A-268D-F8ADB565C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96A83E-6FEB-4704-9E57-8F118CC71C79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589189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3">
            <a:extLst>
              <a:ext uri="{FF2B5EF4-FFF2-40B4-BE49-F238E27FC236}">
                <a16:creationId xmlns:a16="http://schemas.microsoft.com/office/drawing/2014/main" id="{984FE279-5D00-794D-099A-ECCB3437F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C3651B-B90E-4897-B22E-4A3370A97A5F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6" name="Segnaposto piè di pagina 4">
            <a:extLst>
              <a:ext uri="{FF2B5EF4-FFF2-40B4-BE49-F238E27FC236}">
                <a16:creationId xmlns:a16="http://schemas.microsoft.com/office/drawing/2014/main" id="{881B8768-F5FF-E0AE-8BA5-52E2E2BB5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Segnaposto numero diapositiva 5">
            <a:extLst>
              <a:ext uri="{FF2B5EF4-FFF2-40B4-BE49-F238E27FC236}">
                <a16:creationId xmlns:a16="http://schemas.microsoft.com/office/drawing/2014/main" id="{774E0630-58F9-7AB3-D892-227A23D9F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B7CEC1-D2C8-4CA9-990A-DD09DD8C1DD2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210160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it-IT" noProof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3">
            <a:extLst>
              <a:ext uri="{FF2B5EF4-FFF2-40B4-BE49-F238E27FC236}">
                <a16:creationId xmlns:a16="http://schemas.microsoft.com/office/drawing/2014/main" id="{61674F32-C5C7-E33E-7432-FF0A62E16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0A0296-1C06-4DE1-A5F2-5FD098EACCC0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6" name="Segnaposto piè di pagina 4">
            <a:extLst>
              <a:ext uri="{FF2B5EF4-FFF2-40B4-BE49-F238E27FC236}">
                <a16:creationId xmlns:a16="http://schemas.microsoft.com/office/drawing/2014/main" id="{BEDE0FD7-470B-FBC0-C7A2-9353BFA78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Segnaposto numero diapositiva 5">
            <a:extLst>
              <a:ext uri="{FF2B5EF4-FFF2-40B4-BE49-F238E27FC236}">
                <a16:creationId xmlns:a16="http://schemas.microsoft.com/office/drawing/2014/main" id="{EA565CD9-3E1F-4B72-D847-5553B2B21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7CCB08-6CD2-4346-BE93-521063A9D65F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287845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Segnaposto titolo 1">
            <a:extLst>
              <a:ext uri="{FF2B5EF4-FFF2-40B4-BE49-F238E27FC236}">
                <a16:creationId xmlns:a16="http://schemas.microsoft.com/office/drawing/2014/main" id="{B4B0B8CB-4D16-3F16-4A85-53C04C5609CD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342900" y="366713"/>
            <a:ext cx="61722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lo stile del titolo</a:t>
            </a:r>
          </a:p>
        </p:txBody>
      </p:sp>
      <p:sp>
        <p:nvSpPr>
          <p:cNvPr id="1027" name="Segnaposto testo 2">
            <a:extLst>
              <a:ext uri="{FF2B5EF4-FFF2-40B4-BE49-F238E27FC236}">
                <a16:creationId xmlns:a16="http://schemas.microsoft.com/office/drawing/2014/main" id="{6A7D440E-DB45-DB5A-5C1D-46E317CC43B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342900" y="2133600"/>
            <a:ext cx="6172200" cy="603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stili del testo dello schema</a:t>
            </a:r>
          </a:p>
          <a:p>
            <a:pPr lvl="1"/>
            <a:r>
              <a:rPr lang="it-IT" altLang="it-IT"/>
              <a:t>Secondo livello</a:t>
            </a:r>
          </a:p>
          <a:p>
            <a:pPr lvl="2"/>
            <a:r>
              <a:rPr lang="it-IT" altLang="it-IT"/>
              <a:t>Terzo livello</a:t>
            </a:r>
          </a:p>
          <a:p>
            <a:pPr lvl="3"/>
            <a:r>
              <a:rPr lang="it-IT" altLang="it-IT"/>
              <a:t>Quarto livello</a:t>
            </a:r>
          </a:p>
          <a:p>
            <a:pPr lvl="4"/>
            <a:r>
              <a:rPr lang="it-IT" alt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1BF2E39-0FD9-EEB9-13E0-7D5BB177D4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42900" y="8475663"/>
            <a:ext cx="1600200" cy="485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37DA15C-920B-498A-8D4D-669206B01F5F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76996F8-2CDB-85B3-EFE1-12BDF3FC22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43150" y="8475663"/>
            <a:ext cx="2171700" cy="485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AEE21D2-1109-B0A3-51DF-2516002FD0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914900" y="8475663"/>
            <a:ext cx="1600200" cy="4857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76417BD0-23AF-47F5-BD5C-3B599FA48703}" type="slidenum">
              <a:rPr lang="it-IT" altLang="it-IT"/>
              <a:pPr/>
              <a:t>‹N›</a:t>
            </a:fld>
            <a:endParaRPr lang="it-IT" alt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Immagine 3" descr="logo promomedia.jpg">
            <a:extLst>
              <a:ext uri="{FF2B5EF4-FFF2-40B4-BE49-F238E27FC236}">
                <a16:creationId xmlns:a16="http://schemas.microsoft.com/office/drawing/2014/main" id="{51B0E0D8-7954-3BAD-A26C-135E847E71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3100" y="417513"/>
            <a:ext cx="337502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Tabella 5">
            <a:extLst>
              <a:ext uri="{FF2B5EF4-FFF2-40B4-BE49-F238E27FC236}">
                <a16:creationId xmlns:a16="http://schemas.microsoft.com/office/drawing/2014/main" id="{7678CC76-19C6-A3B6-F391-6777234B5383}"/>
              </a:ext>
            </a:extLst>
          </p:cNvPr>
          <p:cNvGraphicFramePr>
            <a:graphicFrameLocks noGrp="1"/>
          </p:cNvGraphicFramePr>
          <p:nvPr/>
        </p:nvGraphicFramePr>
        <p:xfrm>
          <a:off x="414338" y="2386013"/>
          <a:ext cx="6048375" cy="521018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6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6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14394">
                <a:tc gridSpan="2">
                  <a:txBody>
                    <a:bodyPr/>
                    <a:lstStyle/>
                    <a:p>
                      <a:pPr algn="ctr"/>
                      <a:endParaRPr lang="it-IT" sz="1800" b="1" dirty="0"/>
                    </a:p>
                  </a:txBody>
                  <a:tcPr marL="91436" marR="91436" marT="45719" marB="457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sz="1800" b="1" dirty="0"/>
                    </a:p>
                    <a:p>
                      <a:pPr algn="ctr"/>
                      <a:endParaRPr lang="it-IT" sz="1800" b="1" dirty="0"/>
                    </a:p>
                    <a:p>
                      <a:pPr algn="ctr"/>
                      <a:endParaRPr lang="it-IT" sz="1800" b="1" dirty="0"/>
                    </a:p>
                  </a:txBody>
                  <a:tcPr marL="91436" marR="91436" marT="45719" marB="457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4370">
                <a:tc gridSpan="3">
                  <a:txBody>
                    <a:bodyPr/>
                    <a:lstStyle/>
                    <a:p>
                      <a:pPr algn="l"/>
                      <a:r>
                        <a:rPr lang="it-IT" sz="1400" dirty="0"/>
                        <a:t>Versione:</a:t>
                      </a:r>
                    </a:p>
                  </a:txBody>
                  <a:tcPr marL="91436" marR="91436" marT="45719" marB="457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370">
                <a:tc gridSpan="2">
                  <a:txBody>
                    <a:bodyPr/>
                    <a:lstStyle/>
                    <a:p>
                      <a:pPr algn="l"/>
                      <a:r>
                        <a:rPr lang="it-IT" sz="1400" dirty="0"/>
                        <a:t>Confezione:</a:t>
                      </a:r>
                    </a:p>
                    <a:p>
                      <a:pPr algn="l"/>
                      <a:endParaRPr lang="it-IT" sz="1800" dirty="0"/>
                    </a:p>
                  </a:txBody>
                  <a:tcPr marL="91436" marR="91436" marT="45719" marB="457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400" dirty="0"/>
                        <a:t>N. Pacchi per bancale:</a:t>
                      </a:r>
                    </a:p>
                    <a:p>
                      <a:pPr algn="l"/>
                      <a:endParaRPr lang="it-IT" sz="1800" dirty="0"/>
                    </a:p>
                  </a:txBody>
                  <a:tcPr marL="91436" marR="91436" marT="45719" marB="457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4370">
                <a:tc>
                  <a:txBody>
                    <a:bodyPr/>
                    <a:lstStyle/>
                    <a:p>
                      <a:pPr algn="l"/>
                      <a:r>
                        <a:rPr lang="it-IT" sz="1400" dirty="0"/>
                        <a:t>Copie bancale:</a:t>
                      </a:r>
                    </a:p>
                    <a:p>
                      <a:pPr algn="l"/>
                      <a:endParaRPr lang="it-IT" sz="1800" dirty="0"/>
                    </a:p>
                  </a:txBody>
                  <a:tcPr marL="91436" marR="91436" marT="45719" marB="457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400" dirty="0"/>
                        <a:t>Copie totali:</a:t>
                      </a:r>
                    </a:p>
                    <a:p>
                      <a:pPr algn="l"/>
                      <a:endParaRPr lang="it-IT" sz="1800" b="1" dirty="0"/>
                    </a:p>
                    <a:p>
                      <a:pPr algn="l"/>
                      <a:endParaRPr lang="it-IT" sz="1800" dirty="0"/>
                    </a:p>
                  </a:txBody>
                  <a:tcPr marL="91436" marR="91436" marT="45719" marB="457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400" dirty="0"/>
                        <a:t>Bancale</a:t>
                      </a:r>
                      <a:r>
                        <a:rPr lang="it-IT" sz="1400" baseline="0" dirty="0"/>
                        <a:t> N:</a:t>
                      </a:r>
                      <a:endParaRPr lang="it-IT" sz="1400" dirty="0"/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it-IT" sz="1800" b="1" baseline="0" dirty="0"/>
                        <a:t>               di </a:t>
                      </a:r>
                      <a:endParaRPr lang="it-IT" sz="1800" b="1" dirty="0"/>
                    </a:p>
                  </a:txBody>
                  <a:tcPr marL="91436" marR="91436" marT="45719" marB="457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52672"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/>
                        <a:t>Consegna:</a:t>
                      </a:r>
                    </a:p>
                    <a:p>
                      <a:pPr algn="l"/>
                      <a:endParaRPr lang="it-IT" sz="1800" dirty="0"/>
                    </a:p>
                  </a:txBody>
                  <a:tcPr marL="91436" marR="91436" marT="45719" marB="457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it-IT" dirty="0"/>
                    </a:p>
                  </a:txBody>
                  <a:tcPr marL="91436" marR="914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endParaRPr lang="it-IT" b="1" dirty="0"/>
                    </a:p>
                  </a:txBody>
                  <a:tcPr marL="91436" marR="914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072" name="CasellaDiTesto 4">
            <a:extLst>
              <a:ext uri="{FF2B5EF4-FFF2-40B4-BE49-F238E27FC236}">
                <a16:creationId xmlns:a16="http://schemas.microsoft.com/office/drawing/2014/main" id="{1544D3EC-6DBF-CAFF-4F07-6DACD090DB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4175" y="2640013"/>
            <a:ext cx="40322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it-IT" altLang="it-IT" sz="1800" b="1">
                <a:latin typeface="Arial" panose="020B0604020202020204" pitchFamily="34" charset="0"/>
              </a:rPr>
              <a:t>&lt;colonna_1&gt;</a:t>
            </a:r>
          </a:p>
        </p:txBody>
      </p:sp>
      <p:sp>
        <p:nvSpPr>
          <p:cNvPr id="2073" name="CasellaDiTesto 6">
            <a:extLst>
              <a:ext uri="{FF2B5EF4-FFF2-40B4-BE49-F238E27FC236}">
                <a16:creationId xmlns:a16="http://schemas.microsoft.com/office/drawing/2014/main" id="{6807687D-BE26-1279-371D-660127221A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7550" y="2622550"/>
            <a:ext cx="18732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it-IT" altLang="it-IT" sz="1800" b="1">
                <a:latin typeface="Arial" panose="020B0604020202020204" pitchFamily="34" charset="0"/>
              </a:rPr>
              <a:t>&lt;colonna_2&gt;</a:t>
            </a:r>
          </a:p>
        </p:txBody>
      </p:sp>
      <p:sp>
        <p:nvSpPr>
          <p:cNvPr id="2074" name="CasellaDiTesto 7">
            <a:extLst>
              <a:ext uri="{FF2B5EF4-FFF2-40B4-BE49-F238E27FC236}">
                <a16:creationId xmlns:a16="http://schemas.microsoft.com/office/drawing/2014/main" id="{39EB185D-9EC8-1607-A596-5F3ECCE0B4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275" y="6443663"/>
            <a:ext cx="40322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400" b="1">
                <a:solidFill>
                  <a:srgbClr val="FF0000"/>
                </a:solidFill>
                <a:latin typeface="Arial" panose="020B0604020202020204" pitchFamily="34" charset="0"/>
              </a:rPr>
              <a:t>&lt;colonna_4&gt;</a:t>
            </a:r>
          </a:p>
        </p:txBody>
      </p:sp>
      <p:sp>
        <p:nvSpPr>
          <p:cNvPr id="2075" name="CasellaDiTesto 9">
            <a:extLst>
              <a:ext uri="{FF2B5EF4-FFF2-40B4-BE49-F238E27FC236}">
                <a16:creationId xmlns:a16="http://schemas.microsoft.com/office/drawing/2014/main" id="{23869364-5E05-40D3-688D-8275EC1A56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813" y="4500563"/>
            <a:ext cx="40322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800" b="1">
                <a:latin typeface="Arial" panose="020B0604020202020204" pitchFamily="34" charset="0"/>
              </a:rPr>
              <a:t>&lt;colonna_5&gt;</a:t>
            </a:r>
          </a:p>
        </p:txBody>
      </p:sp>
      <p:sp>
        <p:nvSpPr>
          <p:cNvPr id="2076" name="CasellaDiTesto 10">
            <a:extLst>
              <a:ext uri="{FF2B5EF4-FFF2-40B4-BE49-F238E27FC236}">
                <a16:creationId xmlns:a16="http://schemas.microsoft.com/office/drawing/2014/main" id="{E6EC43D5-39F4-6FA3-75AA-E3AE30642A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37063" y="4500563"/>
            <a:ext cx="18716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it-IT" altLang="it-IT" sz="1800" b="1">
                <a:latin typeface="Arial" panose="020B0604020202020204" pitchFamily="34" charset="0"/>
              </a:rPr>
              <a:t>&lt;npacchi&gt;</a:t>
            </a:r>
          </a:p>
        </p:txBody>
      </p:sp>
      <p:sp>
        <p:nvSpPr>
          <p:cNvPr id="2077" name="CasellaDiTesto 11">
            <a:extLst>
              <a:ext uri="{FF2B5EF4-FFF2-40B4-BE49-F238E27FC236}">
                <a16:creationId xmlns:a16="http://schemas.microsoft.com/office/drawing/2014/main" id="{2A09B4E9-D0E6-77D0-0A84-B574C7DEF6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813" y="5411788"/>
            <a:ext cx="18716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it-IT" altLang="it-IT" sz="1800" b="1">
                <a:latin typeface="Arial" panose="020B0604020202020204" pitchFamily="34" charset="0"/>
              </a:rPr>
              <a:t>&lt;qta&gt;</a:t>
            </a:r>
          </a:p>
        </p:txBody>
      </p:sp>
      <p:sp>
        <p:nvSpPr>
          <p:cNvPr id="2078" name="CasellaDiTesto 12">
            <a:extLst>
              <a:ext uri="{FF2B5EF4-FFF2-40B4-BE49-F238E27FC236}">
                <a16:creationId xmlns:a16="http://schemas.microsoft.com/office/drawing/2014/main" id="{CCF31D8D-6CF7-6212-0660-1D2F68ECCC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5394325"/>
            <a:ext cx="18716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it-IT" altLang="it-IT" sz="1800" b="1">
                <a:latin typeface="Arial" panose="020B0604020202020204" pitchFamily="34" charset="0"/>
              </a:rPr>
              <a:t>&lt;</a:t>
            </a:r>
            <a:r>
              <a:rPr lang="it-IT" altLang="it-IT" sz="1800">
                <a:latin typeface="Arial" panose="020B0604020202020204" pitchFamily="34" charset="0"/>
              </a:rPr>
              <a:t>qtaTot</a:t>
            </a:r>
            <a:r>
              <a:rPr lang="it-IT" altLang="it-IT" sz="1800" b="1">
                <a:latin typeface="Arial" panose="020B0604020202020204" pitchFamily="34" charset="0"/>
              </a:rPr>
              <a:t>&gt;</a:t>
            </a:r>
          </a:p>
        </p:txBody>
      </p:sp>
      <p:sp>
        <p:nvSpPr>
          <p:cNvPr id="2079" name="CasellaDiTesto 13">
            <a:extLst>
              <a:ext uri="{FF2B5EF4-FFF2-40B4-BE49-F238E27FC236}">
                <a16:creationId xmlns:a16="http://schemas.microsoft.com/office/drawing/2014/main" id="{1EEE8664-B4F6-0E55-7DE3-47630D75BC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00575" y="5422900"/>
            <a:ext cx="8636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it-IT" altLang="it-IT" sz="1100" b="1">
                <a:latin typeface="Arial" panose="020B0604020202020204" pitchFamily="34" charset="0"/>
              </a:rPr>
              <a:t>&lt;</a:t>
            </a:r>
            <a:r>
              <a:rPr lang="it-IT" altLang="it-IT" sz="1600" b="1">
                <a:latin typeface="Arial" panose="020B0604020202020204" pitchFamily="34" charset="0"/>
              </a:rPr>
              <a:t>num</a:t>
            </a:r>
            <a:r>
              <a:rPr lang="it-IT" altLang="it-IT" sz="1100" b="1">
                <a:latin typeface="Arial" panose="020B0604020202020204" pitchFamily="34" charset="0"/>
              </a:rPr>
              <a:t>&gt;</a:t>
            </a:r>
          </a:p>
        </p:txBody>
      </p:sp>
      <p:sp>
        <p:nvSpPr>
          <p:cNvPr id="2080" name="CasellaDiTesto 14">
            <a:extLst>
              <a:ext uri="{FF2B5EF4-FFF2-40B4-BE49-F238E27FC236}">
                <a16:creationId xmlns:a16="http://schemas.microsoft.com/office/drawing/2014/main" id="{962B85A6-DA76-FD19-FC2F-1E84226A8C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4338" y="5422900"/>
            <a:ext cx="6477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100" b="1">
                <a:latin typeface="Arial" panose="020B0604020202020204" pitchFamily="34" charset="0"/>
              </a:rPr>
              <a:t>&lt;</a:t>
            </a:r>
            <a:r>
              <a:rPr lang="it-IT" altLang="it-IT" sz="1600" b="1">
                <a:latin typeface="Arial" panose="020B0604020202020204" pitchFamily="34" charset="0"/>
              </a:rPr>
              <a:t>tot</a:t>
            </a:r>
            <a:r>
              <a:rPr lang="it-IT" altLang="it-IT" sz="1100" b="1">
                <a:latin typeface="Arial" panose="020B0604020202020204" pitchFamily="34" charset="0"/>
              </a:rPr>
              <a:t>&gt;</a:t>
            </a:r>
          </a:p>
        </p:txBody>
      </p:sp>
      <p:pic>
        <p:nvPicPr>
          <p:cNvPr id="2081" name="Picture 2" descr="C:\Users\v.micunco\Desktop\logo_maiora.png">
            <a:extLst>
              <a:ext uri="{FF2B5EF4-FFF2-40B4-BE49-F238E27FC236}">
                <a16:creationId xmlns:a16="http://schemas.microsoft.com/office/drawing/2014/main" id="{BA28D188-D34F-3CF4-A479-7629F543C0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" y="376238"/>
            <a:ext cx="2379663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82" name="CasellaDiTesto 7">
            <a:extLst>
              <a:ext uri="{FF2B5EF4-FFF2-40B4-BE49-F238E27FC236}">
                <a16:creationId xmlns:a16="http://schemas.microsoft.com/office/drawing/2014/main" id="{D751B83F-4C86-0BA7-A0D4-E0070951B5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775" y="3635375"/>
            <a:ext cx="40322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800" b="1">
                <a:latin typeface="Arial" panose="020B0604020202020204" pitchFamily="34" charset="0"/>
              </a:rPr>
              <a:t>&lt;colonna_3&gt;</a:t>
            </a:r>
          </a:p>
        </p:txBody>
      </p:sp>
      <p:sp>
        <p:nvSpPr>
          <p:cNvPr id="2083" name="CasellaDiTesto 1">
            <a:extLst>
              <a:ext uri="{FF2B5EF4-FFF2-40B4-BE49-F238E27FC236}">
                <a16:creationId xmlns:a16="http://schemas.microsoft.com/office/drawing/2014/main" id="{02A14F74-8D9C-A6BA-1E10-4BE05AF3B0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4525" y="8316913"/>
            <a:ext cx="1998663" cy="3381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it-IT" altLang="it-IT" sz="1600">
                <a:latin typeface="Arial" panose="020B0604020202020204" pitchFamily="34" charset="0"/>
              </a:rPr>
              <a:t>&lt;colonna_6&gt;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68</Words>
  <Application>Microsoft Office PowerPoint</Application>
  <PresentationFormat>Presentazione su schermo (4:3)</PresentationFormat>
  <Paragraphs>20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4" baseType="lpstr">
      <vt:lpstr>Arial</vt:lpstr>
      <vt:lpstr>Calibri</vt:lpstr>
      <vt:lpstr>Tema di Office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a.lapertosa</dc:creator>
  <cp:lastModifiedBy>Gerardo Barbaro</cp:lastModifiedBy>
  <cp:revision>26</cp:revision>
  <cp:lastPrinted>2017-03-28T15:16:17Z</cp:lastPrinted>
  <dcterms:created xsi:type="dcterms:W3CDTF">2017-03-14T14:41:04Z</dcterms:created>
  <dcterms:modified xsi:type="dcterms:W3CDTF">2025-08-07T09:58:57Z</dcterms:modified>
</cp:coreProperties>
</file>