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797675" cy="9926638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9011C6-53BD-16B4-347E-0F6FA3F0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EF6EC-AE1E-4DF6-A51A-583B64CFA70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08FB08-7554-6B9D-0135-6391378E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98EB96-30F5-6814-7075-8EA5243A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74F73-352A-49AA-81A1-8BE7D73D6063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101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1EF52-09EA-B920-2C28-8C171B14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6023E3-42C6-40B6-BCFE-333380AC21E3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2315D3-B472-6FA5-F8FE-2806C98D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CBF202-8231-0F93-8DAF-E3FC4352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2B0CCD-E797-4D03-A70B-9B930AD4CC7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227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CE06CD-124C-608B-C91A-D9BBD7EE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F3420-5490-4FC6-A45E-875BB66AB1A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31DBF9-E0AE-5A09-32B7-EBF940E8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38F58F-6F14-337F-E193-FF267535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190A2-B431-48FD-8263-735D1C82E5B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9866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30B410-D6C3-A424-7987-F7E1F7F18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435DF0-AF75-4907-8451-C5614DBFF145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E8E71C-14E9-C45A-86A9-6250E3C4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CC6E57-FED8-7920-7159-777C630D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ECA629-0893-41BE-AC55-6D7546AFBF4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5693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998928-6066-8E77-BAB8-85590A6B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FA7F1-EFC7-4008-9F47-F46A3EF5AA8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E8630A-2FBE-25CC-584B-0762EE50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7B5061-34CF-A69A-A4B6-107CCC2B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4FACB-13A7-40CF-AAD7-746BBC9823E3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6268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B3295C8-C85D-A6D6-91F0-D6E750D7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1D34D-C8A0-49E8-A1D5-7D8DC42175E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EBF6B063-41D7-938C-26D9-E947482A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4CB2C7AB-145F-9DF1-1248-00B694F9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D47422-F6B0-4BB9-9879-D4EB75E21CE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7661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D7CB9185-6809-7B3D-E848-BA8B35A9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7ABB7-81FF-4C69-9531-DFFE2C80A77F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2E198B8F-621A-D63D-720E-AF2E9B77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BC4AAE69-9FC1-E8B9-E62B-270A1DD9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820CC-066C-4137-93AE-2B77EA48BC6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4403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A0F5F6D-8B25-B57A-8D96-ADA827DA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A5CBB-CFED-4070-B4B0-22151B0FC8A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1D8C535B-D92C-2DB0-FA54-C5437DC8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6F8CA95E-21FC-6D00-D4D0-CCA3E80A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C78D76-E881-4ED0-B42A-DE08FA10B14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5412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ABD837DA-852C-74C9-D5D1-20AB8FD8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EC3C1-8E4A-4527-947B-C0E5680BB1D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09D1A7A7-E8F3-EBE5-8AE9-FA7F2A40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BDE6BF14-8594-D8CF-46D0-73CA6FB4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2822E-FD5F-4094-9E25-ECA52E53287B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325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F7C4A3D9-B44B-3A3D-AD2E-43DBB55C7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2EFD6-BCEB-463C-A0AB-FED1ADA10DBD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A551CD3B-5A92-952C-B2A8-DC0104AF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20D3A56D-4763-64D1-2FE8-70312C49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50E5EC-FDF4-4405-B183-E4C405B8642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0025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5EF76AA5-1D5D-05DD-B775-B47822DF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6DBBF-D08F-43A0-B7F9-B5B839A88F31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61ECB44D-B6EF-EC6B-F8AB-D36B6F5E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552213E7-F60D-2D6E-7F12-94621113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873A7-047F-4DB7-A008-29837D65B72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3912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8F40A0ED-E7A7-4133-9543-5A1D469A2B9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A9C17D35-3878-73DB-43F1-3E4FDCCD9F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B00356-77A4-7A38-B472-1034B1521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D96DE56-4AAF-43C9-8505-3F99F9F2E321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EF7B72-F51D-599D-909F-712794548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25B34F-7F3B-EA87-368C-1B9BFEA6C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20111F7-A248-431C-B9B2-FB72AE840D7C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3" descr="logo promomedia.jpg">
            <a:extLst>
              <a:ext uri="{FF2B5EF4-FFF2-40B4-BE49-F238E27FC236}">
                <a16:creationId xmlns:a16="http://schemas.microsoft.com/office/drawing/2014/main" id="{0A9DECA4-CC58-85AA-813A-43EE54383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63" y="447675"/>
            <a:ext cx="323215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B2467207-AD0E-7C31-8FFC-6FA63656826B}"/>
              </a:ext>
            </a:extLst>
          </p:cNvPr>
          <p:cNvGraphicFramePr>
            <a:graphicFrameLocks noGrp="1"/>
          </p:cNvGraphicFramePr>
          <p:nvPr/>
        </p:nvGraphicFramePr>
        <p:xfrm>
          <a:off x="404813" y="1979613"/>
          <a:ext cx="6048375" cy="658177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397">
                <a:tc gridSpan="2">
                  <a:txBody>
                    <a:bodyPr/>
                    <a:lstStyle/>
                    <a:p>
                      <a:pPr algn="ctr"/>
                      <a:endParaRPr lang="it-IT" sz="1800" b="1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032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Località:</a:t>
                      </a:r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032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 err="1"/>
                        <a:t>Sap</a:t>
                      </a:r>
                      <a:r>
                        <a:rPr lang="it-IT" sz="1400" dirty="0"/>
                        <a:t>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8032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Via:</a:t>
                      </a:r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8032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Confezione: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Pacchi per bancale: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8461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bancale: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totali:</a:t>
                      </a:r>
                    </a:p>
                    <a:p>
                      <a:pPr algn="l"/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</a:t>
                      </a:r>
                      <a:r>
                        <a:rPr lang="it-IT" sz="1400" baseline="0" dirty="0"/>
                        <a:t> N:</a:t>
                      </a:r>
                      <a:endParaRPr lang="it-IT" sz="1400" dirty="0"/>
                    </a:p>
                    <a:p>
                      <a:pPr algn="l"/>
                      <a:r>
                        <a:rPr lang="it-IT" sz="1800" b="1" baseline="0" dirty="0"/>
                        <a:t>               di </a:t>
                      </a:r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6789">
                <a:tc gridSpan="3"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Consegna:</a:t>
                      </a:r>
                    </a:p>
                    <a:p>
                      <a:pPr algn="l"/>
                      <a:endParaRPr lang="it-IT" sz="16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76" name="CasellaDiTesto 4">
            <a:extLst>
              <a:ext uri="{FF2B5EF4-FFF2-40B4-BE49-F238E27FC236}">
                <a16:creationId xmlns:a16="http://schemas.microsoft.com/office/drawing/2014/main" id="{C0EE282E-9633-0D9E-A5EA-1B7F83CDD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2268538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77" name="CasellaDiTesto 6">
            <a:extLst>
              <a:ext uri="{FF2B5EF4-FFF2-40B4-BE49-F238E27FC236}">
                <a16:creationId xmlns:a16="http://schemas.microsoft.com/office/drawing/2014/main" id="{27E03962-1747-37D0-8C17-659DA2052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0" y="2268538"/>
            <a:ext cx="1873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78" name="CasellaDiTesto 7">
            <a:extLst>
              <a:ext uri="{FF2B5EF4-FFF2-40B4-BE49-F238E27FC236}">
                <a16:creationId xmlns:a16="http://schemas.microsoft.com/office/drawing/2014/main" id="{1C0D1A7A-9978-3443-4297-B3A58BC5F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203575"/>
            <a:ext cx="4032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79" name="CasellaDiTesto 8">
            <a:extLst>
              <a:ext uri="{FF2B5EF4-FFF2-40B4-BE49-F238E27FC236}">
                <a16:creationId xmlns:a16="http://schemas.microsoft.com/office/drawing/2014/main" id="{747C935D-21F5-9E5B-15EA-1E313B79F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4140200"/>
            <a:ext cx="604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80" name="CasellaDiTesto 9">
            <a:extLst>
              <a:ext uri="{FF2B5EF4-FFF2-40B4-BE49-F238E27FC236}">
                <a16:creationId xmlns:a16="http://schemas.microsoft.com/office/drawing/2014/main" id="{456FCC88-AB7C-D8DD-3A4F-BBC0D2A97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3" y="5940425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81" name="CasellaDiTesto 10">
            <a:extLst>
              <a:ext uri="{FF2B5EF4-FFF2-40B4-BE49-F238E27FC236}">
                <a16:creationId xmlns:a16="http://schemas.microsoft.com/office/drawing/2014/main" id="{697B8E07-B3CE-5B90-30D9-8D280364A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088" y="5930900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82" name="CasellaDiTesto 11">
            <a:extLst>
              <a:ext uri="{FF2B5EF4-FFF2-40B4-BE49-F238E27FC236}">
                <a16:creationId xmlns:a16="http://schemas.microsoft.com/office/drawing/2014/main" id="{6761DAF4-9C58-7E17-7BCE-D120304C8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6875463"/>
            <a:ext cx="1871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83" name="CasellaDiTesto 12">
            <a:extLst>
              <a:ext uri="{FF2B5EF4-FFF2-40B4-BE49-F238E27FC236}">
                <a16:creationId xmlns:a16="http://schemas.microsoft.com/office/drawing/2014/main" id="{48A11D1C-DCA9-FB77-2AFE-9AC40D3DB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6875463"/>
            <a:ext cx="1870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4" name="CasellaDiTesto 13">
            <a:extLst>
              <a:ext uri="{FF2B5EF4-FFF2-40B4-BE49-F238E27FC236}">
                <a16:creationId xmlns:a16="http://schemas.microsoft.com/office/drawing/2014/main" id="{E5CA820F-FB33-6B85-133E-38DF99CA3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6757988"/>
            <a:ext cx="863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5" name="CasellaDiTesto 14">
            <a:extLst>
              <a:ext uri="{FF2B5EF4-FFF2-40B4-BE49-F238E27FC236}">
                <a16:creationId xmlns:a16="http://schemas.microsoft.com/office/drawing/2014/main" id="{77C397CB-0E22-B121-D045-34205B322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025" y="6757988"/>
            <a:ext cx="647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pic>
        <p:nvPicPr>
          <p:cNvPr id="2086" name="Picture 2" descr="C:\Users\v.micunco\Desktop\logo_maiora.png">
            <a:extLst>
              <a:ext uri="{FF2B5EF4-FFF2-40B4-BE49-F238E27FC236}">
                <a16:creationId xmlns:a16="http://schemas.microsoft.com/office/drawing/2014/main" id="{7D3F42FB-61CA-0626-159E-B0FEF0DD4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376238"/>
            <a:ext cx="23796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7" name="CasellaDiTesto 4">
            <a:extLst>
              <a:ext uri="{FF2B5EF4-FFF2-40B4-BE49-F238E27FC236}">
                <a16:creationId xmlns:a16="http://schemas.microsoft.com/office/drawing/2014/main" id="{EA31579E-FCA4-AB2B-A22C-5E152B63E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5076825"/>
            <a:ext cx="5513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&lt;colonna_6&gt;</a:t>
            </a:r>
          </a:p>
        </p:txBody>
      </p:sp>
      <p:sp>
        <p:nvSpPr>
          <p:cNvPr id="2088" name="CasellaDiTesto 9">
            <a:extLst>
              <a:ext uri="{FF2B5EF4-FFF2-40B4-BE49-F238E27FC236}">
                <a16:creationId xmlns:a16="http://schemas.microsoft.com/office/drawing/2014/main" id="{255D7C8A-B46D-3173-8E6B-6C30F0C25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3" y="8027988"/>
            <a:ext cx="5729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&lt;colonna_7&gt;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77</Words>
  <Application>Microsoft Office PowerPoint</Application>
  <PresentationFormat>Presentazione su schermo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20</cp:revision>
  <cp:lastPrinted>2017-03-28T15:16:17Z</cp:lastPrinted>
  <dcterms:created xsi:type="dcterms:W3CDTF">2017-03-14T14:41:04Z</dcterms:created>
  <dcterms:modified xsi:type="dcterms:W3CDTF">2025-08-07T09:59:04Z</dcterms:modified>
</cp:coreProperties>
</file>