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D93DF6-0A1F-C11E-1772-75532C71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60D3A-A8AE-4258-8978-B24E3C6CAEA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6E17D-B170-068E-A40B-11023014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12F30D-0818-9AD5-985B-8E645BFC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D5E2E-3E98-4B23-92CF-94E158D8BB6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078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96B4FD-C18F-CA40-618F-9A79AE9C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BCFC-52FE-4B84-8B59-A64B02530D9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3780A5-C78A-275E-6550-CD1FC2E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C62B3D-B9E5-D4B1-A2CC-FADED9F7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86876-9E66-418E-B9B4-9B80D9AB5D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423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5B31AA-61E9-9B57-5128-FC48F584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3AB6D-1EC4-4F63-9D54-56A37A96376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CE717E-E319-E035-6E33-40219AB5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34BC3A-D1FF-0D60-C2B7-3C5A90C1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DF7CC-1BB0-41A1-9ED7-F51F1A6FBFC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72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7F7CE7-DCCE-0F74-1F6C-06941692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752A2-5A49-4258-8E5A-EB804D21264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F84837-BD6D-3783-3C59-256F4733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7C8048-21FA-2C39-3341-FA3AA3E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39276-AB88-4636-99CD-5F9967DF77E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340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53F2FA-E551-7CB3-5853-9BBF0D49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5621F-4107-42C3-8E18-E76D2E4BA76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3481A1-56F3-3EDC-97EB-A7A9C2BF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E04DE1-3B2E-F9C9-A7AC-A6F4652C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373AA-453A-499D-9D47-C73731BE15D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282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93D53D8-065A-2201-02E0-E71BBD3C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47D7B-6882-4DB1-B63C-3F04CC6DF6F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E184B34-9F48-5A88-4AB9-499C2EA6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6A5642D-7802-1250-6E29-C453F917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DB9BB-BB98-478F-AEEA-CFC3C6B203E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662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D05D866-5E5F-D6CD-95C9-DB40BF44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5ACC8-F475-4F0D-8A60-09894313BEF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22EAFFD8-42B2-FED6-5DD0-E3926A80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2C43705-0DA2-7744-DA47-DEB97638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F3784-E73A-4BC2-9371-296D3783619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570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7CE2968D-B256-10A1-5ABE-9A732EC3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C73CE-71FC-4ACA-9075-E3581857485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10AEF4EB-DAD4-C4E8-6C6D-F3CD69D9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2CE2A9F1-53AC-A02D-7C12-EA3CE9E8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031F7-B618-4A42-93C4-DAC5A115A68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47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91CA166-E9A4-BE34-B039-0A7A5420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A71EE-F04C-42D4-932A-4B555369AC3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0A4CA907-685D-A19D-9804-F2595F10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105E82B4-F40F-57D7-1F1D-F085AFAD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983C9-A6E9-4D44-8465-54330AB8BEB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070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DA998F4-FE32-0479-3630-34278529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8E3BE-3C9E-4BCD-BF42-FF563D82ABA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692DEE8-DC7C-31EA-7BFB-B5BC1D7B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4ADE15F-C1D9-DA75-3643-C0BD6DBC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C0FF-8441-48E9-9A9B-276BA0FF22F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6520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E4F8E6-A7D5-B182-8B3C-1E36B8A3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182C8-02F3-49ED-A18B-410CE2D2080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A0C9AFB-D460-48CA-FAA3-291533A5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AAA9B4C-392C-DDB7-455D-471D013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CAA8E-63A8-47EB-968B-E486EA7C4C7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151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42F0A1B1-9838-519E-A958-0C4FEB513C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906E4737-8F0E-137A-4E5D-DAEC490720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3D1425-E5BF-19E9-7A13-67351347A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544A4B-5A38-46AD-94D5-0BB8BA16C29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FB5CD2-1253-338F-AC8A-D02DB064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119799-3C58-9165-ABB0-8A6BC20AF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4D486D8-184C-4E49-8027-01970FF5A64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04899516-7048-1563-70BF-DD10E5A41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12B56AD-678F-E3C8-43BE-5F094B5F45AF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4072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7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7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Codice Negozio: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Quantità Totale</a:t>
                      </a: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78">
                <a:tc rowSpan="2"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36" marR="9143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8">
                <a:tc v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92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Magazzino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Consegna:</a:t>
                      </a:r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2E3AD9AE-9352-FA6E-31CC-8372964A6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6DBCAFAA-B2C1-F77E-FAD1-1AA1C447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4" name="CasellaDiTesto 7">
            <a:extLst>
              <a:ext uri="{FF2B5EF4-FFF2-40B4-BE49-F238E27FC236}">
                <a16:creationId xmlns:a16="http://schemas.microsoft.com/office/drawing/2014/main" id="{042B39BD-53E8-5508-A4B3-F407F322E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7479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5" name="CasellaDiTesto 8">
            <a:extLst>
              <a:ext uri="{FF2B5EF4-FFF2-40B4-BE49-F238E27FC236}">
                <a16:creationId xmlns:a16="http://schemas.microsoft.com/office/drawing/2014/main" id="{96324858-558B-3A53-906C-486A40EC1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540125"/>
            <a:ext cx="416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5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6" name="CasellaDiTesto 9">
            <a:extLst>
              <a:ext uri="{FF2B5EF4-FFF2-40B4-BE49-F238E27FC236}">
                <a16:creationId xmlns:a16="http://schemas.microsoft.com/office/drawing/2014/main" id="{F1D76105-ECEE-C63D-DD06-65A7B935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2437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7" name="CasellaDiTesto 10">
            <a:extLst>
              <a:ext uri="{FF2B5EF4-FFF2-40B4-BE49-F238E27FC236}">
                <a16:creationId xmlns:a16="http://schemas.microsoft.com/office/drawing/2014/main" id="{A626D0CB-F154-2C89-32CC-EDC70B52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8" name="CasellaDiTesto 11">
            <a:extLst>
              <a:ext uri="{FF2B5EF4-FFF2-40B4-BE49-F238E27FC236}">
                <a16:creationId xmlns:a16="http://schemas.microsoft.com/office/drawing/2014/main" id="{2B92203C-0C13-1DEA-0AD4-A1A147697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9" name="CasellaDiTesto 12">
            <a:extLst>
              <a:ext uri="{FF2B5EF4-FFF2-40B4-BE49-F238E27FC236}">
                <a16:creationId xmlns:a16="http://schemas.microsoft.com/office/drawing/2014/main" id="{1BE7CC3E-70F3-05BC-DD9C-40627BB08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438775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0" name="CasellaDiTesto 13">
            <a:extLst>
              <a:ext uri="{FF2B5EF4-FFF2-40B4-BE49-F238E27FC236}">
                <a16:creationId xmlns:a16="http://schemas.microsoft.com/office/drawing/2014/main" id="{57900FDA-DB1B-1107-C42A-573E3662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57041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4">
            <a:extLst>
              <a:ext uri="{FF2B5EF4-FFF2-40B4-BE49-F238E27FC236}">
                <a16:creationId xmlns:a16="http://schemas.microsoft.com/office/drawing/2014/main" id="{A76357C3-8D4E-29FD-A3D5-F98BF9A7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5704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5">
            <a:extLst>
              <a:ext uri="{FF2B5EF4-FFF2-40B4-BE49-F238E27FC236}">
                <a16:creationId xmlns:a16="http://schemas.microsoft.com/office/drawing/2014/main" id="{3B294ABD-D5FF-3174-BD42-674B6090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1010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3" name="CasellaDiTesto 9">
            <a:extLst>
              <a:ext uri="{FF2B5EF4-FFF2-40B4-BE49-F238E27FC236}">
                <a16:creationId xmlns:a16="http://schemas.microsoft.com/office/drawing/2014/main" id="{A33C81F5-82D6-EECD-2BE9-AB78417FC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8332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4" name="CasellaDiTesto 9">
            <a:extLst>
              <a:ext uri="{FF2B5EF4-FFF2-40B4-BE49-F238E27FC236}">
                <a16:creationId xmlns:a16="http://schemas.microsoft.com/office/drawing/2014/main" id="{CEEDC540-F290-E960-4F10-7EED2706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3877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E2013396-047F-E5A1-CF9A-594F9891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387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4110596B-7384-C3D3-B173-6BC76329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6300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7" name="CasellaDiTesto 1">
            <a:extLst>
              <a:ext uri="{FF2B5EF4-FFF2-40B4-BE49-F238E27FC236}">
                <a16:creationId xmlns:a16="http://schemas.microsoft.com/office/drawing/2014/main" id="{9BE89700-F4F4-19B3-5FE9-777D2DE5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sp>
        <p:nvSpPr>
          <p:cNvPr id="2098" name="CasellaDiTesto 8">
            <a:extLst>
              <a:ext uri="{FF2B5EF4-FFF2-40B4-BE49-F238E27FC236}">
                <a16:creationId xmlns:a16="http://schemas.microsoft.com/office/drawing/2014/main" id="{1A9E9528-4024-8983-7FE7-3132E22F9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556000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9" name="Immagine 2" descr="PAM Job Site">
            <a:extLst>
              <a:ext uri="{FF2B5EF4-FFF2-40B4-BE49-F238E27FC236}">
                <a16:creationId xmlns:a16="http://schemas.microsoft.com/office/drawing/2014/main" id="{6FF7FEDC-DBE5-F6AB-5FDD-F23C690A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52413"/>
            <a:ext cx="316865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130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Aptos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44</cp:revision>
  <dcterms:created xsi:type="dcterms:W3CDTF">2017-03-14T14:41:04Z</dcterms:created>
  <dcterms:modified xsi:type="dcterms:W3CDTF">2025-08-07T10:00:03Z</dcterms:modified>
</cp:coreProperties>
</file>