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F6C9DE-3E42-5AF6-2A48-4C413D81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68186-C343-44A7-BC7F-47AA311AD1A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C4F9A9-D00C-742A-EDBB-E1442F22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807CEE-3251-0136-8210-AC28DEA4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FE07D-5AE2-4AB0-92CB-215FF631F51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8885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AE68B9-2389-C1C1-523E-674D3314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8BB93-5224-4867-B932-06B26D2B3B5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D3CE53-2CC6-C5B1-2243-412F8AAA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D54CC4-5F36-8888-C939-46784BE4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0D376-DB85-4949-8A66-966C8F029F7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057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9E4E31-20A4-E699-DDC7-9EBA668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114B7-60B2-47CE-BE15-B190747610F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2A4F03-C9CD-FBC1-96E6-F85F320B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162AF2-12F4-CE5F-BF85-73FB2CCD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55331-AC53-45DA-9E3D-53532656ED6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52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325DBC-7F1D-394B-720F-5BC58131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B1A7-8835-4B24-B330-BED8F752CAD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7E22B-CD89-005E-E976-406FDE51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BC26D-22F7-89E1-161B-3079B461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7C6E2-8394-4D0A-8CE7-DEEFEBEED35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8670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744205-413E-C4B9-C660-C45B814B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CD70F-8FC8-4DDC-A664-C48033242BC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E0027-289F-4FBA-07A1-18BC6433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89D2B9-3ACD-F3F7-CE10-6974FE8F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D6787-2958-409C-A6BB-1BA6C94BB78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538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E8D8C5D-19F5-A009-58B3-35F458EF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CCB11-4767-479A-8CE5-1F9F8D1984A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24853E6-9F72-D681-C6E3-E67863A0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8558F72-6547-1D74-4353-E55D5EC3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7457-7AEE-4176-9914-A607A49A1B5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019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C4AE7BDA-5A30-7738-23D5-25524EC9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F295F-9EF9-49A0-9987-259FDAE726B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9A2D0E7-9E27-65E0-1DC5-6E244152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8FB9F93-EB7F-E9E8-1D93-94829629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4BE11-22A4-4292-8860-EC8B03CF0C8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2100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EC7F32EE-D612-0C07-10B3-CBE5CB9B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B737-2831-4BE9-BDEB-1DE3E5ACC48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A03EB34F-CF04-94D5-CB92-A51DCF3C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08AB93A5-83D6-AC5B-54CA-DA965118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F5C57-E582-4B2B-8AF7-07622D9E7D8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28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7A97CDAE-2DFD-71D8-8F38-7FB38F5B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5D3B4-2233-48FC-9DEE-D64B6442DC0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148D8F63-6514-C94F-5A18-2AAA4DF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074A23F0-B2D0-5CF9-3CCA-BCB2D6DD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D536A-BFD3-4FFB-B645-0388018BE8A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02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46039F8-E8C7-8158-F263-C834DE09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4EFE7-A9DA-4906-9F0E-47C8226D605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E7096FD-4999-F79D-2422-70584535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0A62F4F3-4117-6402-03B8-AB31F9E0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514C4-84E0-4D53-8056-B67C4D876F5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4730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BEB0F38B-B4E4-5BF5-1F68-C6BA4078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0864-FA7A-4AA5-8CA0-4EA97C460B7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B9BCCC9-5F12-305D-BD2D-08215257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46F5604-CD1C-4DE2-A59E-07F38831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C28C0-E062-4DAC-8BEA-6D69F1B0191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2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E7BD68E5-EA76-9BD1-7172-F9D82EE12D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A0F57FD9-1570-0FC9-31FE-7478253599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940FAA-1709-83A1-BFC9-4FFC86296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8CBA3F-6860-4B6D-90BD-A58EAF2909C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EA4266-4D55-989B-2616-50533DC9D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9B4F8-5020-A33C-B17A-40FFD8394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33B3EEE-AD5A-41A3-8124-4B5F3C52415A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3" descr="C:\Users\v.micunco\Desktop\ETICHETTE\RISPARMIO CASA\risparmiocasa.jpg">
            <a:extLst>
              <a:ext uri="{FF2B5EF4-FFF2-40B4-BE49-F238E27FC236}">
                <a16:creationId xmlns:a16="http://schemas.microsoft.com/office/drawing/2014/main" id="{48E8F8E4-969B-F55E-E724-5FC7299E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2" t="14082" r="15778" b="14680"/>
          <a:stretch>
            <a:fillRect/>
          </a:stretch>
        </p:blipFill>
        <p:spPr bwMode="auto">
          <a:xfrm>
            <a:off x="174625" y="87313"/>
            <a:ext cx="282257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magine 3" descr="logo promomedia.jpg">
            <a:extLst>
              <a:ext uri="{FF2B5EF4-FFF2-40B4-BE49-F238E27FC236}">
                <a16:creationId xmlns:a16="http://schemas.microsoft.com/office/drawing/2014/main" id="{699B1336-29C4-B118-F15F-BD073E58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F27BBCF-D2D0-3757-4165-3C2858803A24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4" cy="3956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5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92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206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Punto vendita:</a:t>
                      </a:r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20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413">
                <a:tc>
                  <a:txBody>
                    <a:bodyPr/>
                    <a:lstStyle/>
                    <a:p>
                      <a:pPr algn="l"/>
                      <a:r>
                        <a:rPr lang="it-IT" sz="1400"/>
                        <a:t>Copie pacco:</a:t>
                      </a:r>
                      <a:endParaRPr lang="it-IT" sz="1400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aseline="0" dirty="0"/>
                        <a:t>Pacco Nr:</a:t>
                      </a:r>
                      <a:endParaRPr lang="it-IT" sz="1400" dirty="0"/>
                    </a:p>
                    <a:p>
                      <a:pPr algn="l"/>
                      <a:r>
                        <a:rPr lang="it-IT" sz="1800" b="1" baseline="0" dirty="0"/>
                        <a:t>                    di </a:t>
                      </a:r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9" name="CasellaDiTesto 4">
            <a:extLst>
              <a:ext uri="{FF2B5EF4-FFF2-40B4-BE49-F238E27FC236}">
                <a16:creationId xmlns:a16="http://schemas.microsoft.com/office/drawing/2014/main" id="{628B25CB-7ECA-7BFC-5B3B-E5495054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554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0" name="CasellaDiTesto 7">
            <a:extLst>
              <a:ext uri="{FF2B5EF4-FFF2-40B4-BE49-F238E27FC236}">
                <a16:creationId xmlns:a16="http://schemas.microsoft.com/office/drawing/2014/main" id="{0AADC232-83E2-912B-84E7-7CDBE1F58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76600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1" name="CasellaDiTesto 8">
            <a:extLst>
              <a:ext uri="{FF2B5EF4-FFF2-40B4-BE49-F238E27FC236}">
                <a16:creationId xmlns:a16="http://schemas.microsoft.com/office/drawing/2014/main" id="{12F84AC4-261E-8287-7667-EE5E10B3D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310063"/>
            <a:ext cx="1728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2" name="CasellaDiTesto 10">
            <a:extLst>
              <a:ext uri="{FF2B5EF4-FFF2-40B4-BE49-F238E27FC236}">
                <a16:creationId xmlns:a16="http://schemas.microsoft.com/office/drawing/2014/main" id="{AA8BF7E5-06ED-B5F8-A635-8AC07951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363" y="4330700"/>
            <a:ext cx="18716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chemeClr val="bg1"/>
                </a:solidFill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3" name="CasellaDiTesto 11">
            <a:extLst>
              <a:ext uri="{FF2B5EF4-FFF2-40B4-BE49-F238E27FC236}">
                <a16:creationId xmlns:a16="http://schemas.microsoft.com/office/drawing/2014/main" id="{6CE5EA8E-4536-07FB-49D5-9E58D6C9D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532765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4" name="CasellaDiTesto 12">
            <a:extLst>
              <a:ext uri="{FF2B5EF4-FFF2-40B4-BE49-F238E27FC236}">
                <a16:creationId xmlns:a16="http://schemas.microsoft.com/office/drawing/2014/main" id="{7DF63605-60A6-96E5-2FAB-6C28F9DC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2927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5" name="CasellaDiTesto 13">
            <a:extLst>
              <a:ext uri="{FF2B5EF4-FFF2-40B4-BE49-F238E27FC236}">
                <a16:creationId xmlns:a16="http://schemas.microsoft.com/office/drawing/2014/main" id="{157297B2-FBCE-EB08-1877-F13F191AC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5219700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6" name="CasellaDiTesto 14">
            <a:extLst>
              <a:ext uri="{FF2B5EF4-FFF2-40B4-BE49-F238E27FC236}">
                <a16:creationId xmlns:a16="http://schemas.microsoft.com/office/drawing/2014/main" id="{3AC7A115-08E1-C133-7441-78DAE98EE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2070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46</Words>
  <Application>Microsoft Office PowerPoint</Application>
  <PresentationFormat>Presentazione su schermo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21</cp:revision>
  <dcterms:created xsi:type="dcterms:W3CDTF">2017-03-14T14:41:04Z</dcterms:created>
  <dcterms:modified xsi:type="dcterms:W3CDTF">2025-08-07T10:02:25Z</dcterms:modified>
</cp:coreProperties>
</file>