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596A45-7729-9231-082A-44E2CD84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8A6FC-1BE6-41DA-8CE6-0E5F4AD0FD35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96E4C2-A0C7-67D8-2526-7E347D02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C87D6E-F19C-2093-5AFD-4A579856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D1E756-8B7B-4DE4-8CB3-B615E553B08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5665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916619-8F91-9C34-C3A9-F26455B6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30AEA-51DE-46A2-AD0E-C0392DC5E91F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B4D95B-012A-6081-0E11-2CAEB8DD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4F7051-F6C9-476E-989B-3D689426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A3AE48-4F12-4192-9785-9E6FBFC42913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774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31E5E3-7979-38D3-D5DB-C36F634C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0BCF3-6DF3-428D-938B-4C18365416D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FE0AC6-923D-F5C5-A628-7C8DD834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5E6971-CCB0-17BE-BBE9-DE2F4475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06CAB-C991-46D6-8BCC-E4ADD341F3E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2463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800849-B322-409F-9FB6-48315F10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9AADA-8050-4624-B110-059034BD6715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0162CF-F9FD-E6B3-D4B2-629C1862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FA64C6-CB68-E974-EC81-5D243C3A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51148-28B8-48CD-B633-623CB500ACE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9839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E95D4F-1FD1-A8BB-E985-B35AFD431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AD889-C5FA-4222-9C64-147D9CB78C5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044FA4-42B2-42A4-59AB-20112A44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B71973-C8D9-1963-CF81-3CB557E5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E1B007-20AB-40E8-8F95-8B3A9980658F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0291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24D1B893-74B5-CA41-09EA-CDE87E19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23D31-4518-4AB8-9BCA-7FF4CD398EE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0330C6C3-CDF3-DF1C-01FB-B3AE03EDD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6848C137-AC60-F014-7A72-0794E628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DA1618-7479-4554-BD69-C03BEEC711D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8020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F3BDFE5A-A0FE-1C1D-B8D7-90C31E9F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7821D-5A03-4242-90D9-B2B8476BE10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2957213F-06B5-3E93-E94D-5A91310F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F0C90973-EC64-35B3-1709-BD734157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83CA0-F101-41B4-9C91-9FB2587B485E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9451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09E4177-25EB-E94F-3F10-F2A748E9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66839-4D44-448E-8CBA-33DD772782A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F4DAB79F-73B5-4152-E35E-8399CC8B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6830D031-29F2-6414-F10C-23BE5576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150CD3-EC3B-43B7-BB34-D21CA0CABA3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7298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457B0A2E-3CE8-3347-82D2-79E4A777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5F4E5-3581-48CB-95F5-FE05C9C8133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2AE40D74-EA6C-788F-AABD-A5D5E138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BDEC5FE3-3AA6-A313-27AE-8CDB7D27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242A1-BA4C-4EC6-9FAD-C40813A61313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7264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F71ECD8E-6CDC-E9A4-2267-97405DFB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2D5FC-FCF7-408D-A17A-8976F08EB2D5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4ED7DCD4-6D35-E580-447E-49A57700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402911B9-3CE6-99B9-EFD9-140163AC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843A40-9C0A-4AD0-BAC0-CCE189455C7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5578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65DC4D8B-7D68-943F-EFC1-9F2B450D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40CCC-2CA1-4CE5-960C-3307F059071B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3DDD671F-5B61-4280-C1E7-04748D4A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B1E53967-4720-5160-250F-B60CBA78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2207A-9B71-4F1E-BA8C-39395BD3479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5748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9ABC0143-51CF-99C2-2C6A-0567A10F583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D862FF64-2FFF-BBB8-9A20-BA22EC5AF0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1FE95B-6BCA-51E6-11AA-B0A9002FD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4AA428A-4DB2-4D6B-9232-F8099326C2D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70B3EC-4392-73D4-C1EC-41D5F1984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C7ED15-E188-331F-711E-2BFFA8214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308F646-2B8B-46DD-8485-0130F610C45F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3" descr="C:\Users\v.micunco\Desktop\ETICHETTE\RISPARMIO CASA\risparmiocasa.jpg">
            <a:extLst>
              <a:ext uri="{FF2B5EF4-FFF2-40B4-BE49-F238E27FC236}">
                <a16:creationId xmlns:a16="http://schemas.microsoft.com/office/drawing/2014/main" id="{1B015B38-54A8-0687-75E6-22960ACC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2" t="14082" r="15778" b="14680"/>
          <a:stretch>
            <a:fillRect/>
          </a:stretch>
        </p:blipFill>
        <p:spPr bwMode="auto">
          <a:xfrm>
            <a:off x="174625" y="87313"/>
            <a:ext cx="2822575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Immagine 3" descr="logo promomedia.jpg">
            <a:extLst>
              <a:ext uri="{FF2B5EF4-FFF2-40B4-BE49-F238E27FC236}">
                <a16:creationId xmlns:a16="http://schemas.microsoft.com/office/drawing/2014/main" id="{2038EF6C-1701-04F0-1C73-E8D048826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539750"/>
            <a:ext cx="35179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C6EBF548-31F4-3C4A-17A4-D2876DE4D58F}"/>
              </a:ext>
            </a:extLst>
          </p:cNvPr>
          <p:cNvGraphicFramePr>
            <a:graphicFrameLocks noGrp="1"/>
          </p:cNvGraphicFramePr>
          <p:nvPr/>
        </p:nvGraphicFramePr>
        <p:xfrm>
          <a:off x="404813" y="1979613"/>
          <a:ext cx="6048374" cy="6437311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656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7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9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82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Punto vendita:</a:t>
                      </a:r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Q.tà</a:t>
                      </a:r>
                      <a:r>
                        <a:rPr lang="it-IT" sz="1400" baseline="0" dirty="0"/>
                        <a:t> :</a:t>
                      </a:r>
                      <a:endParaRPr lang="it-IT" sz="14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382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Punto vendita:</a:t>
                      </a:r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Q.tà</a:t>
                      </a:r>
                      <a:r>
                        <a:rPr lang="it-IT" sz="1400" baseline="0" dirty="0"/>
                        <a:t> :</a:t>
                      </a:r>
                      <a:endParaRPr lang="it-IT" sz="14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382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Punto vendita:</a:t>
                      </a:r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Q.tà</a:t>
                      </a:r>
                      <a:r>
                        <a:rPr lang="it-IT" sz="1400" baseline="0" dirty="0"/>
                        <a:t> :</a:t>
                      </a:r>
                      <a:endParaRPr lang="it-IT" sz="14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82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Punto vendita:</a:t>
                      </a:r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Q.tà</a:t>
                      </a:r>
                      <a:r>
                        <a:rPr lang="it-IT" sz="1400" baseline="0" dirty="0"/>
                        <a:t> :</a:t>
                      </a:r>
                      <a:endParaRPr lang="it-IT" sz="14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382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Pacchi per bancale: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0992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bancale: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totali:</a:t>
                      </a:r>
                    </a:p>
                    <a:p>
                      <a:pPr algn="l"/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</a:t>
                      </a:r>
                      <a:r>
                        <a:rPr lang="it-IT" sz="1400" baseline="0" dirty="0"/>
                        <a:t> N:</a:t>
                      </a:r>
                      <a:endParaRPr lang="it-IT" sz="1400" dirty="0"/>
                    </a:p>
                    <a:p>
                      <a:pPr algn="l"/>
                      <a:r>
                        <a:rPr lang="it-IT" sz="1800" b="1" baseline="0" dirty="0"/>
                        <a:t>                    di </a:t>
                      </a:r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8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80" name="CasellaDiTesto 4">
            <a:extLst>
              <a:ext uri="{FF2B5EF4-FFF2-40B4-BE49-F238E27FC236}">
                <a16:creationId xmlns:a16="http://schemas.microsoft.com/office/drawing/2014/main" id="{5A95BDCA-D50D-70CF-E8D7-716804F8C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2268538"/>
            <a:ext cx="554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81" name="CasellaDiTesto 7">
            <a:extLst>
              <a:ext uri="{FF2B5EF4-FFF2-40B4-BE49-F238E27FC236}">
                <a16:creationId xmlns:a16="http://schemas.microsoft.com/office/drawing/2014/main" id="{DBC338D7-9CE7-FF77-EC18-2885060FF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3203575"/>
            <a:ext cx="4103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82" name="CasellaDiTesto 8">
            <a:extLst>
              <a:ext uri="{FF2B5EF4-FFF2-40B4-BE49-F238E27FC236}">
                <a16:creationId xmlns:a16="http://schemas.microsoft.com/office/drawing/2014/main" id="{8FFBD1A4-D7FF-E3CA-A4BF-C4B6A9FFC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140200"/>
            <a:ext cx="4103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>
                <a:latin typeface="Arial" panose="020B0604020202020204" pitchFamily="34" charset="0"/>
              </a:rPr>
              <a:t>&lt;</a:t>
            </a:r>
            <a:r>
              <a:rPr lang="it-IT" altLang="it-IT" sz="1800" b="1">
                <a:latin typeface="Arial" panose="020B0604020202020204" pitchFamily="34" charset="0"/>
              </a:rPr>
              <a:t>colonna_4</a:t>
            </a:r>
            <a:r>
              <a:rPr lang="it-IT" altLang="it-IT" sz="16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3" name="CasellaDiTesto 10">
            <a:extLst>
              <a:ext uri="{FF2B5EF4-FFF2-40B4-BE49-F238E27FC236}">
                <a16:creationId xmlns:a16="http://schemas.microsoft.com/office/drawing/2014/main" id="{05A27431-34BF-EC18-83A8-E91796CDA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6063" y="6945313"/>
            <a:ext cx="18716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6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84" name="CasellaDiTesto 11">
            <a:extLst>
              <a:ext uri="{FF2B5EF4-FFF2-40B4-BE49-F238E27FC236}">
                <a16:creationId xmlns:a16="http://schemas.microsoft.com/office/drawing/2014/main" id="{4BEFDBA4-B1D0-9FF8-599D-C118270EC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7881938"/>
            <a:ext cx="15986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85" name="CasellaDiTesto 12">
            <a:extLst>
              <a:ext uri="{FF2B5EF4-FFF2-40B4-BE49-F238E27FC236}">
                <a16:creationId xmlns:a16="http://schemas.microsoft.com/office/drawing/2014/main" id="{164194B8-82A1-777D-57C5-A31D92FFB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7881938"/>
            <a:ext cx="1720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6" name="CasellaDiTesto 13">
            <a:extLst>
              <a:ext uri="{FF2B5EF4-FFF2-40B4-BE49-F238E27FC236}">
                <a16:creationId xmlns:a16="http://schemas.microsoft.com/office/drawing/2014/main" id="{DFD25890-4B51-3B3F-081C-FB36445B7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0" y="7750175"/>
            <a:ext cx="863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7" name="CasellaDiTesto 14">
            <a:extLst>
              <a:ext uri="{FF2B5EF4-FFF2-40B4-BE49-F238E27FC236}">
                <a16:creationId xmlns:a16="http://schemas.microsoft.com/office/drawing/2014/main" id="{DECFA3F9-DB20-5632-3F43-D13B47CD5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7751763"/>
            <a:ext cx="64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8" name="CasellaDiTesto 8">
            <a:extLst>
              <a:ext uri="{FF2B5EF4-FFF2-40B4-BE49-F238E27FC236}">
                <a16:creationId xmlns:a16="http://schemas.microsoft.com/office/drawing/2014/main" id="{A4C47702-AF24-03AC-AE7E-5B76E35E0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5089525"/>
            <a:ext cx="4103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>
                <a:latin typeface="Arial" panose="020B0604020202020204" pitchFamily="34" charset="0"/>
              </a:rPr>
              <a:t>&lt;</a:t>
            </a:r>
            <a:r>
              <a:rPr lang="it-IT" altLang="it-IT" sz="1800" b="1">
                <a:latin typeface="Arial" panose="020B0604020202020204" pitchFamily="34" charset="0"/>
              </a:rPr>
              <a:t>colonna_6</a:t>
            </a:r>
            <a:r>
              <a:rPr lang="it-IT" altLang="it-IT" sz="16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9" name="CasellaDiTesto 7">
            <a:extLst>
              <a:ext uri="{FF2B5EF4-FFF2-40B4-BE49-F238E27FC236}">
                <a16:creationId xmlns:a16="http://schemas.microsoft.com/office/drawing/2014/main" id="{3B69F17A-9166-3443-EAEC-F398A7DF1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963" y="3203575"/>
            <a:ext cx="1641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90" name="CasellaDiTesto 7">
            <a:extLst>
              <a:ext uri="{FF2B5EF4-FFF2-40B4-BE49-F238E27FC236}">
                <a16:creationId xmlns:a16="http://schemas.microsoft.com/office/drawing/2014/main" id="{E904D7D7-9941-D001-A6B8-12C172B2C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963" y="4151313"/>
            <a:ext cx="164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91" name="CasellaDiTesto 7">
            <a:extLst>
              <a:ext uri="{FF2B5EF4-FFF2-40B4-BE49-F238E27FC236}">
                <a16:creationId xmlns:a16="http://schemas.microsoft.com/office/drawing/2014/main" id="{D26A30EA-1C8D-1845-9FB4-601E7C39C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8" y="5076825"/>
            <a:ext cx="1641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&lt;colonna_7&gt;</a:t>
            </a:r>
          </a:p>
        </p:txBody>
      </p:sp>
      <p:sp>
        <p:nvSpPr>
          <p:cNvPr id="2092" name="CasellaDiTesto 8">
            <a:extLst>
              <a:ext uri="{FF2B5EF4-FFF2-40B4-BE49-F238E27FC236}">
                <a16:creationId xmlns:a16="http://schemas.microsoft.com/office/drawing/2014/main" id="{09A17164-A66D-1394-4086-B3AF2D834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6945313"/>
            <a:ext cx="3384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>
                <a:latin typeface="Arial" panose="020B0604020202020204" pitchFamily="34" charset="0"/>
              </a:rPr>
              <a:t>&lt;</a:t>
            </a:r>
            <a:r>
              <a:rPr lang="it-IT" altLang="it-IT" sz="1800" b="1">
                <a:latin typeface="Arial" panose="020B0604020202020204" pitchFamily="34" charset="0"/>
              </a:rPr>
              <a:t>colonna_10</a:t>
            </a:r>
            <a:r>
              <a:rPr lang="it-IT" altLang="it-IT" sz="16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3" name="CasellaDiTesto 8">
            <a:extLst>
              <a:ext uri="{FF2B5EF4-FFF2-40B4-BE49-F238E27FC236}">
                <a16:creationId xmlns:a16="http://schemas.microsoft.com/office/drawing/2014/main" id="{2B3432D0-7CBF-73EC-8EE3-9F567CB40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6011863"/>
            <a:ext cx="4103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>
                <a:latin typeface="Arial" panose="020B0604020202020204" pitchFamily="34" charset="0"/>
              </a:rPr>
              <a:t>&lt;</a:t>
            </a:r>
            <a:r>
              <a:rPr lang="it-IT" altLang="it-IT" sz="1800" b="1">
                <a:latin typeface="Arial" panose="020B0604020202020204" pitchFamily="34" charset="0"/>
              </a:rPr>
              <a:t>colonna_8</a:t>
            </a:r>
            <a:r>
              <a:rPr lang="it-IT" altLang="it-IT" sz="16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4" name="CasellaDiTesto 7">
            <a:extLst>
              <a:ext uri="{FF2B5EF4-FFF2-40B4-BE49-F238E27FC236}">
                <a16:creationId xmlns:a16="http://schemas.microsoft.com/office/drawing/2014/main" id="{EF277CF3-90CF-7F55-5ADF-380FA0072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8" y="6011863"/>
            <a:ext cx="164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&lt;colonna_9&gt;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112</Words>
  <Application>Microsoft Office PowerPoint</Application>
  <PresentationFormat>Presentazione su schermo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24</cp:revision>
  <dcterms:created xsi:type="dcterms:W3CDTF">2017-03-14T14:41:04Z</dcterms:created>
  <dcterms:modified xsi:type="dcterms:W3CDTF">2025-08-07T10:01:28Z</dcterms:modified>
</cp:coreProperties>
</file>