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E01C3D-CD26-804E-E0A5-D8BA39BC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FB11-F215-4941-AE3C-816244FAB3F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BA4767-8B30-D43B-EB5B-317AAC07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37B0E0-EF67-67C2-7980-8B729092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4792A-799C-4C03-96A6-0FC6AF51C80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833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AF9950-5C73-2A29-A5A4-76054436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DCDC-149D-4BD3-ACEC-9C205B1CF42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F6F5E0-A8F2-43C3-6A73-BB0B83CC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DC02ED-E8A6-90D7-FD46-79E861B0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446DA-F59E-4A51-9D19-4E4A5393FD3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83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EEBE6B-51EA-00F3-5CE7-E139F6CC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80040-EBD0-4724-BF2A-DF7F8AE7AB9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F01FCD-91C3-232E-2959-8B05720C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FCFEEA-B7BC-59E7-D8E9-464F9E68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B1707-7994-4EA7-853C-2937A90F073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039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F25D09-9091-B1C5-FEA6-58063213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48E33-77EB-48B8-8547-16FD5D4F1F6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90C23-6178-EE52-3928-4093822F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47A12-4856-293E-BE3B-CF63E9BF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D1EA5-955E-4329-A8D1-F4D76791B21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601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4D8A24-34CD-A5EB-2BA5-342C8F61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B449F-C71C-464E-BC46-4EFD60BB261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069664-0E4C-7A85-EF01-0E212171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89FB47-AE0C-4924-AD1E-BCD2E4DC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D64D3-9D09-4E66-889E-D21EA6BD5F2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750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71A8D86-F408-2B39-8180-162DDBE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DA6F8-0320-4099-BEC8-A115B6D1AB0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DE3032B-4338-2178-A031-E72D5988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FF66857-5C23-89A2-96FF-EDCAF202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5FC0B-A1E0-4B15-9090-1FDAE0653B8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454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907E52D6-DA1A-3E74-0981-0EF3BD53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CE0F4-FC5C-4659-AC21-F7817116E61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5B4F44D4-2F18-0566-CD73-DA693B82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90B2DFE8-7F8C-9207-EA86-1BB90550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83895-74CB-4C88-A30E-3F12F492FDB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570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1B9C790-7F0B-7F58-5FC8-1C971FD0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BA627-9EA9-4087-8FFB-343EA729A3F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2AD67322-789B-DFD1-D3D0-FAD8B6C8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AA6BDFE2-CBC8-F159-DFFD-4C772131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36444-0AC5-422B-B150-99299613D77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8853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CCF6176D-2BD5-0872-DD89-2C265AFD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F7C75-0D34-472D-9317-36FF75237A7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00EEA446-CF33-C0EE-2D28-0FD6C5ED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A5834453-EECE-C347-59FC-B63B8736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F64A3-6D68-40DF-A759-D877D23FEA0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006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EACFDA2-4089-B649-350F-52C918DC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B3D70-708A-4259-B0B3-372763C301D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5F90575F-4E4F-1254-E3E2-99AB47FB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5F96331-2DCF-8395-0703-AEB1071D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EFD57-D6EF-44A8-92EC-2D654DC16CC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211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B7702F7-CBDF-7C3E-69B8-710C8063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BEFD2-1362-4201-B8FA-B23F4045E5E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88D31C1-0BB4-EDBC-8422-7ABA6BC4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33A73FF-8E58-A5E6-C024-AA2C27CB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DD755-4D54-45CF-9E98-3E49C095731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0625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7059516C-7915-0BA7-FF39-6F382001FC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529DAC60-5AC7-9A16-1B78-76F123C649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E6CEF6-E359-FB50-7052-BB5F545BF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62D99AB-D7B7-47C1-964C-28BD7245BA7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F22098-A348-B90E-AAF3-AE30AEF1E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E2F5FC-209E-8605-3D4E-D3F1C55EA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96120F2-347D-47D7-885F-37D6BFF8292F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3" descr="C:\Users\v.micunco\Desktop\ETICHETTE\RISPARMIO CASA\risparmiocasa.jpg">
            <a:extLst>
              <a:ext uri="{FF2B5EF4-FFF2-40B4-BE49-F238E27FC236}">
                <a16:creationId xmlns:a16="http://schemas.microsoft.com/office/drawing/2014/main" id="{8CE9FB71-2090-4729-41C8-0E044CD6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2" t="14082" r="15778" b="14680"/>
          <a:stretch>
            <a:fillRect/>
          </a:stretch>
        </p:blipFill>
        <p:spPr bwMode="auto">
          <a:xfrm>
            <a:off x="174625" y="87313"/>
            <a:ext cx="282257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magine 3" descr="logo promomedia.jpg">
            <a:extLst>
              <a:ext uri="{FF2B5EF4-FFF2-40B4-BE49-F238E27FC236}">
                <a16:creationId xmlns:a16="http://schemas.microsoft.com/office/drawing/2014/main" id="{C5F9EF81-B20F-9849-ACBC-9A98A663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CED7E99-A21B-76E2-92CE-4EC6BEF84705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64008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 gridSpan="3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dirty="0"/>
                    </a:p>
                    <a:p>
                      <a:pPr algn="ctr"/>
                      <a:endParaRPr lang="it-IT" b="1" dirty="0"/>
                    </a:p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Distributore: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b="1" baseline="0" dirty="0"/>
                        <a:t>               di </a:t>
                      </a:r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Uso: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Consegna/Via: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8" name="CasellaDiTesto 4">
            <a:extLst>
              <a:ext uri="{FF2B5EF4-FFF2-40B4-BE49-F238E27FC236}">
                <a16:creationId xmlns:a16="http://schemas.microsoft.com/office/drawing/2014/main" id="{82571B99-A3B0-A85A-677F-210BD3A9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&lt;colonna_1&gt;</a:t>
            </a:r>
          </a:p>
        </p:txBody>
      </p:sp>
      <p:sp>
        <p:nvSpPr>
          <p:cNvPr id="2079" name="CasellaDiTesto 6">
            <a:extLst>
              <a:ext uri="{FF2B5EF4-FFF2-40B4-BE49-F238E27FC236}">
                <a16:creationId xmlns:a16="http://schemas.microsoft.com/office/drawing/2014/main" id="{2E079443-9351-C796-201A-C89E6293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26853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&lt;colonna_2&gt;</a:t>
            </a:r>
          </a:p>
        </p:txBody>
      </p:sp>
      <p:sp>
        <p:nvSpPr>
          <p:cNvPr id="2080" name="CasellaDiTesto 7">
            <a:extLst>
              <a:ext uri="{FF2B5EF4-FFF2-40B4-BE49-F238E27FC236}">
                <a16:creationId xmlns:a16="http://schemas.microsoft.com/office/drawing/2014/main" id="{1748B524-6338-91BE-F471-7F6FB1AF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&lt;colonna_3&gt;</a:t>
            </a:r>
          </a:p>
        </p:txBody>
      </p:sp>
      <p:sp>
        <p:nvSpPr>
          <p:cNvPr id="2081" name="CasellaDiTesto 8">
            <a:extLst>
              <a:ext uri="{FF2B5EF4-FFF2-40B4-BE49-F238E27FC236}">
                <a16:creationId xmlns:a16="http://schemas.microsoft.com/office/drawing/2014/main" id="{FE10157C-F2FB-4396-7839-7519D0D08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&lt;colonna_4&gt;</a:t>
            </a:r>
          </a:p>
        </p:txBody>
      </p:sp>
      <p:sp>
        <p:nvSpPr>
          <p:cNvPr id="2082" name="CasellaDiTesto 9">
            <a:extLst>
              <a:ext uri="{FF2B5EF4-FFF2-40B4-BE49-F238E27FC236}">
                <a16:creationId xmlns:a16="http://schemas.microsoft.com/office/drawing/2014/main" id="{A27EA1CD-7F1A-18C7-3D53-7B770A7A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0768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&lt;colonna_5&gt;</a:t>
            </a:r>
          </a:p>
        </p:txBody>
      </p:sp>
      <p:sp>
        <p:nvSpPr>
          <p:cNvPr id="2083" name="CasellaDiTesto 10">
            <a:extLst>
              <a:ext uri="{FF2B5EF4-FFF2-40B4-BE49-F238E27FC236}">
                <a16:creationId xmlns:a16="http://schemas.microsoft.com/office/drawing/2014/main" id="{3FE834F4-C0E9-BB62-7442-58DB2EE0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5076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&lt;npacchi&gt;</a:t>
            </a:r>
          </a:p>
        </p:txBody>
      </p:sp>
      <p:sp>
        <p:nvSpPr>
          <p:cNvPr id="2084" name="CasellaDiTesto 11">
            <a:extLst>
              <a:ext uri="{FF2B5EF4-FFF2-40B4-BE49-F238E27FC236}">
                <a16:creationId xmlns:a16="http://schemas.microsoft.com/office/drawing/2014/main" id="{2D0A6EB8-CFA8-A5A2-CE4C-71D6D346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&lt;qta&gt;</a:t>
            </a:r>
          </a:p>
        </p:txBody>
      </p:sp>
      <p:sp>
        <p:nvSpPr>
          <p:cNvPr id="2085" name="CasellaDiTesto 12">
            <a:extLst>
              <a:ext uri="{FF2B5EF4-FFF2-40B4-BE49-F238E27FC236}">
                <a16:creationId xmlns:a16="http://schemas.microsoft.com/office/drawing/2014/main" id="{A5AA5906-65FF-1742-AE4C-EE7034A13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&lt;</a:t>
            </a:r>
            <a:r>
              <a:rPr lang="it-IT" altLang="it-IT"/>
              <a:t>qtaTot</a:t>
            </a:r>
            <a:r>
              <a:rPr lang="it-IT" altLang="it-IT" b="1"/>
              <a:t>&gt;</a:t>
            </a:r>
          </a:p>
        </p:txBody>
      </p:sp>
      <p:sp>
        <p:nvSpPr>
          <p:cNvPr id="2086" name="CasellaDiTesto 13">
            <a:extLst>
              <a:ext uri="{FF2B5EF4-FFF2-40B4-BE49-F238E27FC236}">
                <a16:creationId xmlns:a16="http://schemas.microsoft.com/office/drawing/2014/main" id="{CE74499D-077C-850B-0FB8-D97ED4D2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5867400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100" b="1"/>
              <a:t>&lt;</a:t>
            </a:r>
            <a:r>
              <a:rPr lang="it-IT" altLang="it-IT" sz="1600" b="1"/>
              <a:t>num</a:t>
            </a:r>
            <a:r>
              <a:rPr lang="it-IT" altLang="it-IT" sz="1100" b="1"/>
              <a:t>&gt;</a:t>
            </a:r>
          </a:p>
        </p:txBody>
      </p:sp>
      <p:sp>
        <p:nvSpPr>
          <p:cNvPr id="2087" name="CasellaDiTesto 14">
            <a:extLst>
              <a:ext uri="{FF2B5EF4-FFF2-40B4-BE49-F238E27FC236}">
                <a16:creationId xmlns:a16="http://schemas.microsoft.com/office/drawing/2014/main" id="{23A03089-A12B-4165-A0BB-668A97D36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8674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100" b="1"/>
              <a:t>&lt;</a:t>
            </a:r>
            <a:r>
              <a:rPr lang="it-IT" altLang="it-IT" sz="1600" b="1"/>
              <a:t>tot</a:t>
            </a:r>
            <a:r>
              <a:rPr lang="it-IT" altLang="it-IT" sz="1100" b="1"/>
              <a:t>&gt;</a:t>
            </a:r>
          </a:p>
        </p:txBody>
      </p:sp>
      <p:sp>
        <p:nvSpPr>
          <p:cNvPr id="2088" name="CasellaDiTesto 15">
            <a:extLst>
              <a:ext uri="{FF2B5EF4-FFF2-40B4-BE49-F238E27FC236}">
                <a16:creationId xmlns:a16="http://schemas.microsoft.com/office/drawing/2014/main" id="{37D0D20E-6CC9-DE49-F26C-14D733BE6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6875463"/>
            <a:ext cx="403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&lt;colonna_7&gt;</a:t>
            </a:r>
          </a:p>
        </p:txBody>
      </p:sp>
      <p:sp>
        <p:nvSpPr>
          <p:cNvPr id="2089" name="CasellaDiTesto 16">
            <a:extLst>
              <a:ext uri="{FF2B5EF4-FFF2-40B4-BE49-F238E27FC236}">
                <a16:creationId xmlns:a16="http://schemas.microsoft.com/office/drawing/2014/main" id="{A2B01CC8-E250-C0D1-5561-A723918A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875463"/>
            <a:ext cx="223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&lt;colonna_8&gt;</a:t>
            </a:r>
          </a:p>
        </p:txBody>
      </p:sp>
      <p:sp>
        <p:nvSpPr>
          <p:cNvPr id="2090" name="CasellaDiTesto 17">
            <a:extLst>
              <a:ext uri="{FF2B5EF4-FFF2-40B4-BE49-F238E27FC236}">
                <a16:creationId xmlns:a16="http://schemas.microsoft.com/office/drawing/2014/main" id="{8CE8BB35-4101-CE03-C4DE-A26B07693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774065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b="1"/>
              <a:t>&lt;colonna_9&gt;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Presentazione su schermo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13</cp:revision>
  <dcterms:created xsi:type="dcterms:W3CDTF">2017-03-14T14:41:04Z</dcterms:created>
  <dcterms:modified xsi:type="dcterms:W3CDTF">2025-08-07T10:02:02Z</dcterms:modified>
</cp:coreProperties>
</file>