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635AEE-3945-EFC4-C660-3631F9DE6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EB60A-367F-45BF-A2E4-A2BBC121366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B289BB1-FF98-45ED-0A71-9D9E84C58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B89BF5-535D-8B6C-3BD9-C0E80084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300B4-BD56-4CFC-8111-C021B0400EB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392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0A9C05-EA63-0D92-CF76-46394AEF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A574C4-C812-4517-B819-BB9DBAABA1E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87D3B5-F851-6704-0D7A-C5C51343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4A064A-8C1E-C989-89F0-8DB49030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68AF3-A832-4158-8186-A91BF9C35C5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3125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B965C8-9CDF-78C0-D0A1-4F25A8AB5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7A9F1-1384-41AA-9EF7-6F800391203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780DE5D-7467-59B8-769F-43EAF1E7A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D0C5C4-3959-475E-BF74-042D13A7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5AD8FF-7063-4D51-930C-637A627E847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52265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BFBC73-A975-29A0-80C6-47EF77A85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8CE1-04AF-415D-B4F6-DE70C74D18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67683C-75CB-3BED-A735-46EBB119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9C1FFC-036E-43AB-FCE1-B70CC1B0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6AB27E-2F31-40D3-AA03-17B70166818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5724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17AFB-B5D6-99DC-2F5F-6FD1BF64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1D66F-F769-4272-9E85-902BB693108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D7B857A-80E0-E84A-7AA0-4E919B37B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24F188-0C27-8FA4-A735-95B294A4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BCA32-C474-407D-BF33-84FB7DCC2E7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0003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FD86EEF-7F96-CD7E-4848-6475351C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A0E3D-6E94-4520-9FA1-CE76244CA1C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7971888F-F862-1474-E234-8E12F347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4B4077D-F817-87A5-2D0D-D4AF17A5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C939C-6605-4D06-A1F1-75C149514D1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32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CA5C776A-A581-7479-15C1-2A4C79DB6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7A572-E4B6-4ECD-BC21-E98F0ABF785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BD551CDC-3876-C75A-9DDB-572F05673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DF3B800-970E-D26E-CFBD-D9174A57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57CE1-912B-4A88-908C-2DCD9D7C36C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7417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010F8D02-38FD-5D9C-D566-9ED83A63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ED2DCA-F82B-4C7F-BFAA-1E0F2D046BC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2C73ADA7-A2C8-33A2-053E-4DD01C8E8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4D6F4EA7-2AD6-7A85-19FD-183EB23E2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23FB0-55A3-4633-BA0F-8D3AAEDBBB9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0920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D3FFC92-5CFA-2867-7862-F59B9F7E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2181C-2527-4A48-B538-3D028157549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3EE393D9-3B69-C31C-72B8-C7D925E9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FE8F8E55-795A-2939-6E58-8A50D7EE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57ABA-0206-445D-87A2-A9E669ECD9B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5584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AEE1E22-44F7-8045-05B1-46647EAE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0DAD-5F37-4894-BA18-8F4ED70990B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D1E9A5E-D574-EA0C-422D-A073B630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46FEAE2-C357-7326-D729-EDAB6AC9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33954F-5299-4CFA-B866-3C06DC01EC2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2349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C6F280C-EAD0-2432-D6B8-85C1229C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48334-0DDA-4689-8DCD-ADC801985EF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5E4409C-BD45-4350-928C-354365C79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7EE38F3-6CFF-81C0-6669-01A8C605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83A8C4-1D8D-4210-9A84-2C17F6CD88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4587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A9522A37-2C4F-DB7F-D5EC-D8E07E18F2B5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28B35EB-C3D9-4675-2BDD-090C12EC5CE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46B414-E2F7-8A85-DC99-AE472DCAE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E1E6C59-8DAB-4C2F-907B-335F8D3CB1B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86A267-1DCD-0CE1-4301-C9D2E51F0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5D0758-8F36-C9FE-2967-AADE0AD1A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C1923B5-8220-4743-894F-9793F3707E11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3" descr="C:\Users\v.micunco\Desktop\ETICHETTE\RISPARMIO CASA\risparmiocasa.jpg">
            <a:extLst>
              <a:ext uri="{FF2B5EF4-FFF2-40B4-BE49-F238E27FC236}">
                <a16:creationId xmlns:a16="http://schemas.microsoft.com/office/drawing/2014/main" id="{648F5D4E-EF86-632A-38E4-3D3CB1FF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82" t="14082" r="15778" b="14680"/>
          <a:stretch>
            <a:fillRect/>
          </a:stretch>
        </p:blipFill>
        <p:spPr bwMode="auto">
          <a:xfrm>
            <a:off x="174625" y="87313"/>
            <a:ext cx="2822575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Immagine 3" descr="logo promomedia.jpg">
            <a:extLst>
              <a:ext uri="{FF2B5EF4-FFF2-40B4-BE49-F238E27FC236}">
                <a16:creationId xmlns:a16="http://schemas.microsoft.com/office/drawing/2014/main" id="{13F7A558-6FA5-8F51-3779-9D8CD5D6D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E0ACE01-3972-2EB9-9198-C19A1F924C0F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4" cy="4608529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656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40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4380">
                <a:tc gridSpan="5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0">
                <a:tc gridSpan="5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Punto vendita:</a:t>
                      </a:r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8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Q.tà volume 1: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Q.tà volume 2:</a:t>
                      </a:r>
                    </a:p>
                    <a:p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Q.tà volume 3:</a:t>
                      </a:r>
                    </a:p>
                    <a:p>
                      <a:endParaRPr lang="it-IT" sz="14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80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0991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5" name="CasellaDiTesto 4">
            <a:extLst>
              <a:ext uri="{FF2B5EF4-FFF2-40B4-BE49-F238E27FC236}">
                <a16:creationId xmlns:a16="http://schemas.microsoft.com/office/drawing/2014/main" id="{024902F6-8586-AED3-1B61-7A0A682C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5545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6" name="CasellaDiTesto 7">
            <a:extLst>
              <a:ext uri="{FF2B5EF4-FFF2-40B4-BE49-F238E27FC236}">
                <a16:creationId xmlns:a16="http://schemas.microsoft.com/office/drawing/2014/main" id="{101C4EDF-8567-40C2-05FB-A64893E9E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7" name="CasellaDiTesto 8">
            <a:extLst>
              <a:ext uri="{FF2B5EF4-FFF2-40B4-BE49-F238E27FC236}">
                <a16:creationId xmlns:a16="http://schemas.microsoft.com/office/drawing/2014/main" id="{7D106CFC-8A70-6CE5-326E-B49B708D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8" name="CasellaDiTesto 9">
            <a:extLst>
              <a:ext uri="{FF2B5EF4-FFF2-40B4-BE49-F238E27FC236}">
                <a16:creationId xmlns:a16="http://schemas.microsoft.com/office/drawing/2014/main" id="{EAFBAF27-4353-9BFA-460A-BB6F7A6ED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076825"/>
            <a:ext cx="4032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79" name="CasellaDiTesto 10">
            <a:extLst>
              <a:ext uri="{FF2B5EF4-FFF2-40B4-BE49-F238E27FC236}">
                <a16:creationId xmlns:a16="http://schemas.microsoft.com/office/drawing/2014/main" id="{1E2CB23E-324E-F7BD-2CBE-0C798BF95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9363" y="5076825"/>
            <a:ext cx="18716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0" name="CasellaDiTesto 11">
            <a:extLst>
              <a:ext uri="{FF2B5EF4-FFF2-40B4-BE49-F238E27FC236}">
                <a16:creationId xmlns:a16="http://schemas.microsoft.com/office/drawing/2014/main" id="{34D5BAF8-0814-BF3E-B5C9-CA8EF018C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3" y="6005513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1" name="CasellaDiTesto 12">
            <a:extLst>
              <a:ext uri="{FF2B5EF4-FFF2-40B4-BE49-F238E27FC236}">
                <a16:creationId xmlns:a16="http://schemas.microsoft.com/office/drawing/2014/main" id="{75948638-15BA-FB7A-514E-AB6D58BF3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775" y="6021388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3">
            <a:extLst>
              <a:ext uri="{FF2B5EF4-FFF2-40B4-BE49-F238E27FC236}">
                <a16:creationId xmlns:a16="http://schemas.microsoft.com/office/drawing/2014/main" id="{E226745A-07AC-047C-94C2-5D44151E9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6338" y="5948363"/>
            <a:ext cx="8636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14">
            <a:extLst>
              <a:ext uri="{FF2B5EF4-FFF2-40B4-BE49-F238E27FC236}">
                <a16:creationId xmlns:a16="http://schemas.microsoft.com/office/drawing/2014/main" id="{BBA1F18A-0B9C-1E02-2F32-1FDF48283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59356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8">
            <a:extLst>
              <a:ext uri="{FF2B5EF4-FFF2-40B4-BE49-F238E27FC236}">
                <a16:creationId xmlns:a16="http://schemas.microsoft.com/office/drawing/2014/main" id="{2DF63D0D-4F48-8C83-33A9-09E01636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3813" y="414655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714306C6-E4A3-01D7-C51A-290DAE86F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146550"/>
            <a:ext cx="17287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&lt;colonna_5&gt;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85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18</cp:revision>
  <dcterms:created xsi:type="dcterms:W3CDTF">2017-03-14T14:41:04Z</dcterms:created>
  <dcterms:modified xsi:type="dcterms:W3CDTF">2025-08-07T10:02:19Z</dcterms:modified>
</cp:coreProperties>
</file>