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7F6C4D-EF05-3A8D-B7EE-3EEFF60B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DF5D-1F39-4386-A176-14A3F147729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C3990-EA55-A33D-0F02-0920262F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041FF-4DB8-42EB-F490-86AA417C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4AE35-3C90-43CF-BF58-740B567F6BF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981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9CDCAE-5B52-E989-0D9F-BADA3F64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199A8-31CA-41EC-9C54-7F56009E77F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CA287-D0CA-E28C-3861-0AA353C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8ABFF-0AAA-D36A-7D70-7992C7C4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30C2E-5EA7-423B-A151-2CF17A819BD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723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BE6B92-939E-326C-14DA-70239DAE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86B1-D738-4943-9A1C-B74EB2FFBCC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C26ED1-5D02-F331-DFAE-31B8A261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C2FAE-591E-5E80-BF8C-A66268F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EE9B8-8A52-4D8C-87CA-8C40AF596A3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633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9D641-493C-B9F8-2BFE-3B2679A1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E3F63-1C3B-4FC6-93F6-E2E33380188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73456F-E209-4B4D-6A6E-307D128D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61F452-2AD5-6C4E-D8CB-8239ACA7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6CEDF-4FCF-43FA-AA9B-B0BAB89999F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394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70C577-5427-2D36-9893-06EB83F7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787A4-904A-42BA-A720-112845B3D7D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1B65CB-43FD-E471-7FF8-7B1014F4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B9990-2A14-BDA9-5E5A-6BD50682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A9733-FAA4-47BD-BEB9-1C4DD21D419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706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1ECDBA3-9C73-1929-A359-199854FA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2575F-CC1A-4DCD-9837-CC0FB708885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BCD7B7B-11D2-7B0D-0B30-DC6FDE62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07A741D-C9AF-04B8-A125-6F7A2958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2E99B-08DC-4BD2-93B2-5D3C2448FE5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840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26C9EDD5-535D-C394-21F7-47A22C10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6BFFC-DBC4-4E05-A1EA-AA1AB53D477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30AB35A6-FB0C-17A2-6703-5C88F435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5FC7D60-B47B-0184-43A3-F29CABC1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47075-10C4-40C2-AA8D-D6834C16E35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159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7AD447CB-6B8E-3235-C7EC-6A527D37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5D22-258C-448B-85AD-59B0137A041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11734559-EE4B-BCF5-D7B8-83CCDC4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37635B81-E85F-A0D6-C14B-07FB9624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1FC10-77D7-4C49-BAED-07EBD56CF4C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499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8AA4057-1F08-AA10-31A5-0C00EF60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21704-C3E4-4223-B474-AE645A17418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7CCCA00E-522E-4948-E7EE-A03B87C5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3CF5688-0952-9991-8AD1-D120E5B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D2476-81DE-4C6E-80B1-B8C3CF5AA55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8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6FC403B-F95E-A9C0-F1A3-EA72F2BE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06716-DD7B-4FF7-A13E-D4426091445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9F5EAD6-9D7E-694D-7F5A-3F64753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99DF522-063D-BA32-4A59-FC5E3317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56A16-2EB7-45D6-9AF0-7A29C2982AD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69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B7DF13C-F596-9670-5D37-673A99BA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D855B-820B-419A-AAA5-FE2A832BBB2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C1407C1-E759-E01C-FAB4-A6F52B96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292566F-436A-4866-7072-78D3688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ED8B7-011C-41C8-89AF-64CC920B7B4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10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CB33071-D8F4-C390-0121-36A53A5F0A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BF2D34E6-382E-17FC-FFB1-AD896EC642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87DD0-169C-5198-5152-EE0B26CDB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4F2528-900D-4CF2-8A7C-A90A23D8AF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728E8A-213F-BA01-6BF5-70DDD360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B53BC3-F4E5-7C42-FCF8-65D93B9A5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354BF37-5D15-474F-B51A-8118957ADEB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5E6EF19-54F7-3472-DCB2-8E7CA17BA213}"/>
              </a:ext>
            </a:extLst>
          </p:cNvPr>
          <p:cNvGraphicFramePr>
            <a:graphicFrameLocks noGrp="1"/>
          </p:cNvGraphicFramePr>
          <p:nvPr/>
        </p:nvGraphicFramePr>
        <p:xfrm>
          <a:off x="561975" y="1246188"/>
          <a:ext cx="5688014" cy="699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011">
                <a:tc gridSpan="3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80">
                <a:tc gridSpan="4">
                  <a:txBody>
                    <a:bodyPr/>
                    <a:lstStyle/>
                    <a:p>
                      <a:pPr algn="l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09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Variante: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0">
                <a:tc gridSpan="4">
                  <a:txBody>
                    <a:bodyPr/>
                    <a:lstStyle/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Confezione: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bancale: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18">
                <a:tc gridSpan="2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2000" b="1" dirty="0"/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58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piani 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pacchi completi: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</a:t>
                      </a:r>
                      <a:r>
                        <a:rPr lang="it-IT" sz="1400">
                          <a:solidFill>
                            <a:schemeClr val="tx1"/>
                          </a:solidFill>
                        </a:rPr>
                        <a:t>per </a:t>
                      </a:r>
                      <a:r>
                        <a:rPr lang="it-IT" sz="1400" baseline="0">
                          <a:solidFill>
                            <a:schemeClr val="tx1"/>
                          </a:solidFill>
                        </a:rPr>
                        <a:t> piano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completo: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994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Piano pacchi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incompleti: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piano incompleto: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Totali: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N.</a:t>
                      </a:r>
                      <a:endParaRPr lang="it-IT" sz="1400" dirty="0"/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lang="it-IT" sz="1800" b="1" dirty="0"/>
                        <a:t> 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5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Destinazione: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1909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90" name="CasellaDiTesto 4">
            <a:extLst>
              <a:ext uri="{FF2B5EF4-FFF2-40B4-BE49-F238E27FC236}">
                <a16:creationId xmlns:a16="http://schemas.microsoft.com/office/drawing/2014/main" id="{1680D694-FCD8-DAF9-AEEA-77D69F99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1403350"/>
            <a:ext cx="375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91" name="CasellaDiTesto 6">
            <a:extLst>
              <a:ext uri="{FF2B5EF4-FFF2-40B4-BE49-F238E27FC236}">
                <a16:creationId xmlns:a16="http://schemas.microsoft.com/office/drawing/2014/main" id="{BCDD4975-B763-26B4-84AC-0C9447D3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14747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92" name="CasellaDiTesto 6">
            <a:extLst>
              <a:ext uri="{FF2B5EF4-FFF2-40B4-BE49-F238E27FC236}">
                <a16:creationId xmlns:a16="http://schemas.microsoft.com/office/drawing/2014/main" id="{92E121D4-58FD-C167-B48D-63C6E282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2339975"/>
            <a:ext cx="1881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93" name="CasellaDiTesto 6">
            <a:extLst>
              <a:ext uri="{FF2B5EF4-FFF2-40B4-BE49-F238E27FC236}">
                <a16:creationId xmlns:a16="http://schemas.microsoft.com/office/drawing/2014/main" id="{5FB6E24F-0BA6-69AE-823F-6DBF19065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3060700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94" name="CasellaDiTesto 6">
            <a:extLst>
              <a:ext uri="{FF2B5EF4-FFF2-40B4-BE49-F238E27FC236}">
                <a16:creationId xmlns:a16="http://schemas.microsoft.com/office/drawing/2014/main" id="{25296DFC-B090-83D9-7F04-827032D6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924300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95" name="CasellaDiTesto 10">
            <a:extLst>
              <a:ext uri="{FF2B5EF4-FFF2-40B4-BE49-F238E27FC236}">
                <a16:creationId xmlns:a16="http://schemas.microsoft.com/office/drawing/2014/main" id="{DEF1A12A-B609-F5A3-8563-3EB4ED53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24300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96" name="CasellaDiTesto 11">
            <a:extLst>
              <a:ext uri="{FF2B5EF4-FFF2-40B4-BE49-F238E27FC236}">
                <a16:creationId xmlns:a16="http://schemas.microsoft.com/office/drawing/2014/main" id="{CEDA709A-249C-011A-FC43-4EF816BE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6348413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7" name="CasellaDiTesto 12">
            <a:extLst>
              <a:ext uri="{FF2B5EF4-FFF2-40B4-BE49-F238E27FC236}">
                <a16:creationId xmlns:a16="http://schemas.microsoft.com/office/drawing/2014/main" id="{604783A4-B21A-D597-F32A-B05CE58B5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635793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8" name="CasellaDiTesto 13">
            <a:extLst>
              <a:ext uri="{FF2B5EF4-FFF2-40B4-BE49-F238E27FC236}">
                <a16:creationId xmlns:a16="http://schemas.microsoft.com/office/drawing/2014/main" id="{030BB306-F094-EB9E-32D9-E32F4F948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6389688"/>
            <a:ext cx="782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9" name="CasellaDiTesto 14">
            <a:extLst>
              <a:ext uri="{FF2B5EF4-FFF2-40B4-BE49-F238E27FC236}">
                <a16:creationId xmlns:a16="http://schemas.microsoft.com/office/drawing/2014/main" id="{A95B6BE2-8367-3B78-15C8-049101B8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6389688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0" name="CasellaDiTesto 6">
            <a:extLst>
              <a:ext uri="{FF2B5EF4-FFF2-40B4-BE49-F238E27FC236}">
                <a16:creationId xmlns:a16="http://schemas.microsoft.com/office/drawing/2014/main" id="{5CB83EE8-D169-BA02-5FFF-8C47B1BB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7242175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101" name="CasellaDiTesto 6">
            <a:extLst>
              <a:ext uri="{FF2B5EF4-FFF2-40B4-BE49-F238E27FC236}">
                <a16:creationId xmlns:a16="http://schemas.microsoft.com/office/drawing/2014/main" id="{F5A89080-32F3-1AE3-C7D1-58C820A43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800600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102" name="CasellaDiTesto 6">
            <a:extLst>
              <a:ext uri="{FF2B5EF4-FFF2-40B4-BE49-F238E27FC236}">
                <a16:creationId xmlns:a16="http://schemas.microsoft.com/office/drawing/2014/main" id="{78088E1B-4F3D-70B8-9443-A146664B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4965700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102</Words>
  <Application>Microsoft Office PowerPoint</Application>
  <PresentationFormat>Presentazione su schermo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41</cp:revision>
  <dcterms:created xsi:type="dcterms:W3CDTF">2017-03-14T14:41:04Z</dcterms:created>
  <dcterms:modified xsi:type="dcterms:W3CDTF">2025-08-07T09:50:57Z</dcterms:modified>
</cp:coreProperties>
</file>