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702176-7BCA-143C-40DE-3CB263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D386-DC67-44BF-8A8A-68BCF8A46CE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030366-8AF2-9BD9-755A-8E453134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7B1C0D-6189-D201-AED4-9719184D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9918A-4ABE-4051-923B-272F0655A69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260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5D786-B61A-B900-6CA0-BE4A4FB1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7DEF-2CD8-472E-BCFD-CCC56446D0B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CACC8-4F54-B707-EA46-02F18C5C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B281C5-4E0C-43AF-C7A1-4BFE374C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2EE8D-A3A3-4DE1-9B98-9DFD54D08E3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89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B503C7-F494-5BFB-41E8-EFA3E072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565C6-A70C-494F-8109-6781B967E5F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3B3749-9124-15B3-0B4D-D73B8DD9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D36EAA-E73D-F434-6911-0A5011E1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EA0FC-25F7-4264-9D79-76650475BCD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52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9512E-B580-FA12-FCEA-73D9C550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D5F7C-F4D3-4F3C-83B8-FE67498A856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4D8D1D-8E99-B1A2-F406-DC60B100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1BCC9-BA88-5BF1-DE19-6130DF9B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BD0AB-3038-4A7D-B150-8AC184F2D6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67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65EE9-0328-7ACF-73AB-CC7AC04A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8E88-6183-40F5-B023-6D469530F12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071D6-7C3A-94EA-576A-4294BB98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D2B0A0-938D-269C-E7E4-4586D9CD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5650D-594B-4589-B294-81BB9ABA9C8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94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C709569-902A-0D46-C6B1-75F03093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71647-E82D-4BB0-B00F-F2CDEF53BEE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17ADFF4-2594-8C28-5032-6AA47AC0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A7661D2-A081-AF08-83B5-F9BE3E2B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F4A17-2A86-4698-ABE9-F3A7BDEA96B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707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CE8FEAAF-7C85-9D49-253C-7A19826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A6AE-02F4-47D3-BEF0-B92B0449309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397DF76B-F0B8-7823-98C6-8802A7F3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0E1424A-6984-08A2-3853-69AA36E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83551-FDAC-457B-A5BA-728031D9E87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57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ACA8D90E-12F4-6437-974B-C0AC49DA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654B-EB88-4A13-B3B3-1BAAA04B8C8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384261C-90D7-A479-8B25-C31C183D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BF91540-814F-1087-C682-3D3E78D8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E38A2-61B7-43F7-AE24-031654444E2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1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BE34C7A-0E8F-FD99-12DD-A14CC38F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6203D-104F-4D8B-ABC7-C74EAC84B4B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33456DF-F9BB-2D8B-80F6-680CF725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6D40BB3-18F5-10CC-E07F-4F6D956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97F53-7E8E-4428-A2C5-BAEE1BC58F3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266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447CAC1-8ECF-1A60-67B4-8A6C28C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B6C5-7A9C-43C5-9752-9C6ABC3097C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0CB5F45-1AD1-2E39-193B-3A69DDBF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A1F876C-8205-49D3-6244-BA228046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3D798-2FA5-46A3-9C92-BC1905D7F29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B84F0A9-4A86-E208-79E5-09BC4B44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4E2C-CC2B-46B9-BDC9-6C2474644E7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463A8DD-F7BC-CD86-4B39-D89F32F5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CA8D8CC-D274-F0BC-BB06-0C2B3DB2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01470-6F6B-4346-9F65-055092F6C96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03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0E2CD161-616A-0644-94AA-C77194C3E5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0234004-37B1-69BC-EDB8-6E1A83BEF2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D61147-B96C-7370-2064-A512E882F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924EEB-334A-4AA5-9975-D9D2E80AD1A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1DAEB-A792-AC34-9090-179B32E4F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6DC3-20FA-74A4-E77D-0AE905961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CD2331C-AFBC-40BF-9A5C-815C3A66A7F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566F119A-DCEC-CF4D-EE69-DA71BA28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FAE1B63-495A-E496-6083-1C9064160295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A4F8AADF-EAE1-C272-E2C1-CC46D97D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1ECE8645-EA78-3030-C76D-D71E08033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2158F022-06A7-9A2B-0371-886CEE43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B79AAB3C-A340-8755-EA2C-77B020F0F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587750"/>
            <a:ext cx="3024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36A58650-75A5-CD4B-788A-C4B46D656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8AB1A075-6D18-2AFE-569F-DB27BDED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B1F5A582-AA75-7695-AA39-6D32200F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5BAD46D3-BC0C-CFE7-66E4-11EE62CFF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FA7402A6-2ABE-9CA9-05C4-09F355458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968D5FE8-B268-E88B-8C4C-2B8D9660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6FAF54C0-D20D-BA18-3636-C4C2EB8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9B578EE1-7F91-D581-98DD-9CA57C2C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58A3787D-A5AE-5DA2-9BCF-1F2321B65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80820D0E-D509-826C-ECAF-DA2A41E23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C286286B-2046-3199-6427-39B5EC64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926B86F3-8F51-AEAB-D6DE-908CC7A7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pic>
        <p:nvPicPr>
          <p:cNvPr id="2098" name="Picture 53" descr="C:\Users\m.mancini\Desktop\fidenza-negozio-satur-logo.jpg">
            <a:extLst>
              <a:ext uri="{FF2B5EF4-FFF2-40B4-BE49-F238E27FC236}">
                <a16:creationId xmlns:a16="http://schemas.microsoft.com/office/drawing/2014/main" id="{EB2BEA15-C697-4F7D-776E-2B19E5C1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9525"/>
            <a:ext cx="27876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" name="CasellaDiTesto 8">
            <a:extLst>
              <a:ext uri="{FF2B5EF4-FFF2-40B4-BE49-F238E27FC236}">
                <a16:creationId xmlns:a16="http://schemas.microsoft.com/office/drawing/2014/main" id="{2DD546C3-B2B0-2817-1966-8F2677B3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132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37</cp:revision>
  <dcterms:created xsi:type="dcterms:W3CDTF">2017-03-14T14:41:04Z</dcterms:created>
  <dcterms:modified xsi:type="dcterms:W3CDTF">2025-08-07T10:02:10Z</dcterms:modified>
</cp:coreProperties>
</file>