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0" r:id="rId2"/>
  </p:sldIdLst>
  <p:sldSz cx="6661150" cy="1260475"/>
  <p:notesSz cx="9926638" cy="6797675"/>
  <p:defaultTextStyle>
    <a:defPPr>
      <a:defRPr lang="it-IT"/>
    </a:defPPr>
    <a:lvl1pPr marL="0" algn="l" defTabSz="5923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96174" algn="l" defTabSz="5923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92348" algn="l" defTabSz="5923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888522" algn="l" defTabSz="5923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184697" algn="l" defTabSz="5923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480871" algn="l" defTabSz="5923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777045" algn="l" defTabSz="5923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073219" algn="l" defTabSz="5923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369393" algn="l" defTabSz="5923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60">
          <p15:clr>
            <a:srgbClr val="A4A3A4"/>
          </p15:clr>
        </p15:guide>
        <p15:guide id="2" pos="3504">
          <p15:clr>
            <a:srgbClr val="A4A3A4"/>
          </p15:clr>
        </p15:guide>
        <p15:guide id="3" pos="2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006600"/>
    <a:srgbClr val="008000"/>
    <a:srgbClr val="339933"/>
    <a:srgbClr val="E82424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344D84-9AFB-497E-A393-DC336BA19D2E}" styleName="Stile medio 3 - Color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9" autoAdjust="0"/>
  </p:normalViewPr>
  <p:slideViewPr>
    <p:cSldViewPr>
      <p:cViewPr varScale="1">
        <p:scale>
          <a:sx n="218" d="100"/>
          <a:sy n="218" d="100"/>
        </p:scale>
        <p:origin x="168" y="1482"/>
      </p:cViewPr>
      <p:guideLst>
        <p:guide orient="horz" pos="760"/>
        <p:guide pos="3504"/>
        <p:guide pos="2824"/>
      </p:guideLst>
    </p:cSldViewPr>
  </p:slideViewPr>
  <p:outlineViewPr>
    <p:cViewPr>
      <p:scale>
        <a:sx n="33" d="100"/>
        <a:sy n="33" d="100"/>
      </p:scale>
      <p:origin x="0" y="519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5623372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DBFC4-F8FE-4AD3-A34C-693029D09ECB}" type="datetimeFigureOut">
              <a:rPr lang="it-IT" smtClean="0"/>
              <a:t>07/08/2025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-1773238" y="509588"/>
            <a:ext cx="13473113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456218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5623372" y="6456218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4213D-0804-4015-AC83-F15678D2FC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6440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99586" y="391567"/>
            <a:ext cx="5661978" cy="27018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999175" y="714271"/>
            <a:ext cx="4662805" cy="32212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96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92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8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84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80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770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732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69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0B57-C05D-4282-A001-01BA581811FE}" type="datetimeFigureOut">
              <a:rPr lang="it-IT" smtClean="0"/>
              <a:t>07/08/2025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9B59-1500-436F-A2AD-652A399F29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6347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0B57-C05D-4282-A001-01BA581811FE}" type="datetimeFigureOut">
              <a:rPr lang="it-IT" smtClean="0"/>
              <a:t>07/08/2025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9B59-1500-436F-A2AD-652A399F29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513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5648105" y="19843"/>
            <a:ext cx="1752021" cy="42336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389731" y="19843"/>
            <a:ext cx="5147357" cy="42336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0B57-C05D-4282-A001-01BA581811FE}" type="datetimeFigureOut">
              <a:rPr lang="it-IT" smtClean="0"/>
              <a:t>07/08/2025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9B59-1500-436F-A2AD-652A399F29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767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0B57-C05D-4282-A001-01BA581811FE}" type="datetimeFigureOut">
              <a:rPr lang="it-IT" smtClean="0"/>
              <a:t>07/08/2025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9B59-1500-436F-A2AD-652A399F29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362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26185" y="809973"/>
            <a:ext cx="5661978" cy="250344"/>
          </a:xfrm>
        </p:spPr>
        <p:txBody>
          <a:bodyPr anchor="t"/>
          <a:lstStyle>
            <a:lvl1pPr algn="l">
              <a:defRPr sz="26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26185" y="534246"/>
            <a:ext cx="5661978" cy="275729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2961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9234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8852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18469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48087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77704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07321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36939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0B57-C05D-4282-A001-01BA581811FE}" type="datetimeFigureOut">
              <a:rPr lang="it-IT" smtClean="0"/>
              <a:t>07/08/2025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9B59-1500-436F-A2AD-652A399F29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6341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389728" y="115836"/>
            <a:ext cx="3449688" cy="32737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950435" y="115836"/>
            <a:ext cx="3449689" cy="32737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0B57-C05D-4282-A001-01BA581811FE}" type="datetimeFigureOut">
              <a:rPr lang="it-IT" smtClean="0"/>
              <a:t>07/08/2025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9B59-1500-436F-A2AD-652A399F29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1551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33060" y="50478"/>
            <a:ext cx="5995035" cy="21008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333060" y="282151"/>
            <a:ext cx="2943165" cy="11758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96174" indent="0">
              <a:buNone/>
              <a:defRPr sz="1300" b="1"/>
            </a:lvl2pPr>
            <a:lvl3pPr marL="592348" indent="0">
              <a:buNone/>
              <a:defRPr sz="1200" b="1"/>
            </a:lvl3pPr>
            <a:lvl4pPr marL="888522" indent="0">
              <a:buNone/>
              <a:defRPr sz="1000" b="1"/>
            </a:lvl4pPr>
            <a:lvl5pPr marL="1184697" indent="0">
              <a:buNone/>
              <a:defRPr sz="1000" b="1"/>
            </a:lvl5pPr>
            <a:lvl6pPr marL="1480871" indent="0">
              <a:buNone/>
              <a:defRPr sz="1000" b="1"/>
            </a:lvl6pPr>
            <a:lvl7pPr marL="1777045" indent="0">
              <a:buNone/>
              <a:defRPr sz="1000" b="1"/>
            </a:lvl7pPr>
            <a:lvl8pPr marL="2073219" indent="0">
              <a:buNone/>
              <a:defRPr sz="1000" b="1"/>
            </a:lvl8pPr>
            <a:lvl9pPr marL="2369393" indent="0">
              <a:buNone/>
              <a:defRPr sz="10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33060" y="399736"/>
            <a:ext cx="2943165" cy="726233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3383777" y="282151"/>
            <a:ext cx="2944320" cy="11758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96174" indent="0">
              <a:buNone/>
              <a:defRPr sz="1300" b="1"/>
            </a:lvl2pPr>
            <a:lvl3pPr marL="592348" indent="0">
              <a:buNone/>
              <a:defRPr sz="1200" b="1"/>
            </a:lvl3pPr>
            <a:lvl4pPr marL="888522" indent="0">
              <a:buNone/>
              <a:defRPr sz="1000" b="1"/>
            </a:lvl4pPr>
            <a:lvl5pPr marL="1184697" indent="0">
              <a:buNone/>
              <a:defRPr sz="1000" b="1"/>
            </a:lvl5pPr>
            <a:lvl6pPr marL="1480871" indent="0">
              <a:buNone/>
              <a:defRPr sz="1000" b="1"/>
            </a:lvl6pPr>
            <a:lvl7pPr marL="1777045" indent="0">
              <a:buNone/>
              <a:defRPr sz="1000" b="1"/>
            </a:lvl7pPr>
            <a:lvl8pPr marL="2073219" indent="0">
              <a:buNone/>
              <a:defRPr sz="1000" b="1"/>
            </a:lvl8pPr>
            <a:lvl9pPr marL="2369393" indent="0">
              <a:buNone/>
              <a:defRPr sz="10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3383777" y="399736"/>
            <a:ext cx="2944320" cy="726233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0B57-C05D-4282-A001-01BA581811FE}" type="datetimeFigureOut">
              <a:rPr lang="it-IT" smtClean="0"/>
              <a:t>07/08/2025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9B59-1500-436F-A2AD-652A399F29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2179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0B57-C05D-4282-A001-01BA581811FE}" type="datetimeFigureOut">
              <a:rPr lang="it-IT" smtClean="0"/>
              <a:t>07/08/2025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9B59-1500-436F-A2AD-652A399F29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207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0B57-C05D-4282-A001-01BA581811FE}" type="datetimeFigureOut">
              <a:rPr lang="it-IT" smtClean="0"/>
              <a:t>07/08/2025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9B59-1500-436F-A2AD-652A399F29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835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33062" y="50188"/>
            <a:ext cx="2191473" cy="213580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604328" y="50188"/>
            <a:ext cx="3723768" cy="107578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33062" y="263766"/>
            <a:ext cx="2191473" cy="862200"/>
          </a:xfrm>
        </p:spPr>
        <p:txBody>
          <a:bodyPr/>
          <a:lstStyle>
            <a:lvl1pPr marL="0" indent="0">
              <a:buNone/>
              <a:defRPr sz="900"/>
            </a:lvl1pPr>
            <a:lvl2pPr marL="296174" indent="0">
              <a:buNone/>
              <a:defRPr sz="800"/>
            </a:lvl2pPr>
            <a:lvl3pPr marL="592348" indent="0">
              <a:buNone/>
              <a:defRPr sz="600"/>
            </a:lvl3pPr>
            <a:lvl4pPr marL="888522" indent="0">
              <a:buNone/>
              <a:defRPr sz="600"/>
            </a:lvl4pPr>
            <a:lvl5pPr marL="1184697" indent="0">
              <a:buNone/>
              <a:defRPr sz="600"/>
            </a:lvl5pPr>
            <a:lvl6pPr marL="1480871" indent="0">
              <a:buNone/>
              <a:defRPr sz="600"/>
            </a:lvl6pPr>
            <a:lvl7pPr marL="1777045" indent="0">
              <a:buNone/>
              <a:defRPr sz="600"/>
            </a:lvl7pPr>
            <a:lvl8pPr marL="2073219" indent="0">
              <a:buNone/>
              <a:defRPr sz="600"/>
            </a:lvl8pPr>
            <a:lvl9pPr marL="2369393" indent="0">
              <a:buNone/>
              <a:defRPr sz="6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0B57-C05D-4282-A001-01BA581811FE}" type="datetimeFigureOut">
              <a:rPr lang="it-IT" smtClean="0"/>
              <a:t>07/08/2025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9B59-1500-436F-A2AD-652A399F29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7286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05632" y="882334"/>
            <a:ext cx="3996690" cy="104165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305632" y="112629"/>
            <a:ext cx="3996690" cy="756285"/>
          </a:xfrm>
        </p:spPr>
        <p:txBody>
          <a:bodyPr/>
          <a:lstStyle>
            <a:lvl1pPr marL="0" indent="0">
              <a:buNone/>
              <a:defRPr sz="2100"/>
            </a:lvl1pPr>
            <a:lvl2pPr marL="296174" indent="0">
              <a:buNone/>
              <a:defRPr sz="1800"/>
            </a:lvl2pPr>
            <a:lvl3pPr marL="592348" indent="0">
              <a:buNone/>
              <a:defRPr sz="1600"/>
            </a:lvl3pPr>
            <a:lvl4pPr marL="888522" indent="0">
              <a:buNone/>
              <a:defRPr sz="1300"/>
            </a:lvl4pPr>
            <a:lvl5pPr marL="1184697" indent="0">
              <a:buNone/>
              <a:defRPr sz="1300"/>
            </a:lvl5pPr>
            <a:lvl6pPr marL="1480871" indent="0">
              <a:buNone/>
              <a:defRPr sz="1300"/>
            </a:lvl6pPr>
            <a:lvl7pPr marL="1777045" indent="0">
              <a:buNone/>
              <a:defRPr sz="1300"/>
            </a:lvl7pPr>
            <a:lvl8pPr marL="2073219" indent="0">
              <a:buNone/>
              <a:defRPr sz="1300"/>
            </a:lvl8pPr>
            <a:lvl9pPr marL="2369393" indent="0">
              <a:buNone/>
              <a:defRPr sz="13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305632" y="986499"/>
            <a:ext cx="3996690" cy="147931"/>
          </a:xfrm>
        </p:spPr>
        <p:txBody>
          <a:bodyPr/>
          <a:lstStyle>
            <a:lvl1pPr marL="0" indent="0">
              <a:buNone/>
              <a:defRPr sz="900"/>
            </a:lvl1pPr>
            <a:lvl2pPr marL="296174" indent="0">
              <a:buNone/>
              <a:defRPr sz="800"/>
            </a:lvl2pPr>
            <a:lvl3pPr marL="592348" indent="0">
              <a:buNone/>
              <a:defRPr sz="600"/>
            </a:lvl3pPr>
            <a:lvl4pPr marL="888522" indent="0">
              <a:buNone/>
              <a:defRPr sz="600"/>
            </a:lvl4pPr>
            <a:lvl5pPr marL="1184697" indent="0">
              <a:buNone/>
              <a:defRPr sz="600"/>
            </a:lvl5pPr>
            <a:lvl6pPr marL="1480871" indent="0">
              <a:buNone/>
              <a:defRPr sz="600"/>
            </a:lvl6pPr>
            <a:lvl7pPr marL="1777045" indent="0">
              <a:buNone/>
              <a:defRPr sz="600"/>
            </a:lvl7pPr>
            <a:lvl8pPr marL="2073219" indent="0">
              <a:buNone/>
              <a:defRPr sz="600"/>
            </a:lvl8pPr>
            <a:lvl9pPr marL="2369393" indent="0">
              <a:buNone/>
              <a:defRPr sz="6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0B57-C05D-4282-A001-01BA581811FE}" type="datetimeFigureOut">
              <a:rPr lang="it-IT" smtClean="0"/>
              <a:t>07/08/2025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9B59-1500-436F-A2AD-652A399F29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557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333060" y="50478"/>
            <a:ext cx="5995035" cy="210080"/>
          </a:xfrm>
          <a:prstGeom prst="rect">
            <a:avLst/>
          </a:prstGeom>
        </p:spPr>
        <p:txBody>
          <a:bodyPr vert="horz" lIns="59235" tIns="29617" rIns="59235" bIns="29617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333060" y="294113"/>
            <a:ext cx="5995035" cy="831855"/>
          </a:xfrm>
          <a:prstGeom prst="rect">
            <a:avLst/>
          </a:prstGeom>
        </p:spPr>
        <p:txBody>
          <a:bodyPr vert="horz" lIns="59235" tIns="29617" rIns="59235" bIns="29617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333059" y="1168275"/>
            <a:ext cx="1554268" cy="67108"/>
          </a:xfrm>
          <a:prstGeom prst="rect">
            <a:avLst/>
          </a:prstGeom>
        </p:spPr>
        <p:txBody>
          <a:bodyPr vert="horz" lIns="59235" tIns="29617" rIns="59235" bIns="29617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70B57-C05D-4282-A001-01BA581811FE}" type="datetimeFigureOut">
              <a:rPr lang="it-IT" smtClean="0"/>
              <a:t>07/08/2025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2275899" y="1168275"/>
            <a:ext cx="2109364" cy="67108"/>
          </a:xfrm>
          <a:prstGeom prst="rect">
            <a:avLst/>
          </a:prstGeom>
        </p:spPr>
        <p:txBody>
          <a:bodyPr vert="horz" lIns="59235" tIns="29617" rIns="59235" bIns="29617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4773824" y="1168275"/>
            <a:ext cx="1554268" cy="67108"/>
          </a:xfrm>
          <a:prstGeom prst="rect">
            <a:avLst/>
          </a:prstGeom>
        </p:spPr>
        <p:txBody>
          <a:bodyPr vert="horz" lIns="59235" tIns="29617" rIns="59235" bIns="29617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A9B59-1500-436F-A2AD-652A399F29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244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92348" rtl="0" eaLnBrk="1" latinLnBrk="0" hangingPunct="1">
        <a:spcBef>
          <a:spcPct val="0"/>
        </a:spcBef>
        <a:buNone/>
        <a:defRPr sz="2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131" indent="-222131" algn="l" defTabSz="592348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81283" indent="-185109" algn="l" defTabSz="592348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0435" indent="-148087" algn="l" defTabSz="592348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36610" indent="-148087" algn="l" defTabSz="592348" rtl="0" eaLnBrk="1" latinLnBrk="0" hangingPunct="1">
        <a:spcBef>
          <a:spcPct val="20000"/>
        </a:spcBef>
        <a:buFont typeface="Arial" panose="020B0604020202020204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32784" indent="-148087" algn="l" defTabSz="592348" rtl="0" eaLnBrk="1" latinLnBrk="0" hangingPunct="1">
        <a:spcBef>
          <a:spcPct val="20000"/>
        </a:spcBef>
        <a:buFont typeface="Arial" panose="020B0604020202020204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28958" indent="-148087" algn="l" defTabSz="592348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5132" indent="-148087" algn="l" defTabSz="592348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21306" indent="-148087" algn="l" defTabSz="592348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17480" indent="-148087" algn="l" defTabSz="592348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59234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96174" algn="l" defTabSz="59234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92348" algn="l" defTabSz="59234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88522" algn="l" defTabSz="59234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697" algn="l" defTabSz="59234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80871" algn="l" defTabSz="59234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77045" algn="l" defTabSz="59234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73219" algn="l" defTabSz="59234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69393" algn="l" defTabSz="59234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41730"/>
              </p:ext>
            </p:extLst>
          </p:nvPr>
        </p:nvGraphicFramePr>
        <p:xfrm>
          <a:off x="90215" y="414212"/>
          <a:ext cx="6480720" cy="829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8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8273">
                <a:tc>
                  <a:txBody>
                    <a:bodyPr/>
                    <a:lstStyle/>
                    <a:p>
                      <a:pPr algn="ctr" fontAlgn="b"/>
                      <a:r>
                        <a:rPr lang="it-IT" sz="2400" b="1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&lt;colonna_1&gt;</a:t>
                      </a: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it-IT" sz="2800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Sell </a:t>
                      </a:r>
                      <a:r>
                        <a:rPr lang="it-IT" sz="2800" b="1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out – 27/07 </a:t>
                      </a:r>
                      <a:endParaRPr lang="it-IT" sz="28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marL="85874" marR="85874" marT="44432" marB="4443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015">
                <a:tc>
                  <a:txBody>
                    <a:bodyPr/>
                    <a:lstStyle/>
                    <a:p>
                      <a:pPr algn="ctr"/>
                      <a:r>
                        <a:rPr lang="it-IT" sz="2400" b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j-lt"/>
                        </a:rPr>
                        <a:t>&lt;colonna_2&gt;</a:t>
                      </a:r>
                      <a:endParaRPr lang="it-IT" sz="2400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85874" marR="85874" marT="44432" marB="44432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it-IT" sz="500" b="1" dirty="0">
                        <a:solidFill>
                          <a:srgbClr val="006600"/>
                        </a:solidFill>
                      </a:endParaRPr>
                    </a:p>
                  </a:txBody>
                  <a:tcPr marL="85874" marR="85874" marT="44432" marB="4443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7" name="Picture 3" descr="C:\Users\m.mancini\Desktop\LOGO_COLORI_CATEGORIE-630x16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22" y="54173"/>
            <a:ext cx="1224137" cy="31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m.mancini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100" y="90691"/>
            <a:ext cx="2087835" cy="25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2974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14</Words>
  <Application>Microsoft Office PowerPoint</Application>
  <PresentationFormat>Personalizzato</PresentationFormat>
  <Paragraphs>3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Vincenzo Micunco</dc:creator>
  <cp:lastModifiedBy>Gerardo Barbaro</cp:lastModifiedBy>
  <cp:revision>324</cp:revision>
  <cp:lastPrinted>2018-07-20T14:59:55Z</cp:lastPrinted>
  <dcterms:created xsi:type="dcterms:W3CDTF">2017-04-19T16:33:20Z</dcterms:created>
  <dcterms:modified xsi:type="dcterms:W3CDTF">2025-08-07T08:53:39Z</dcterms:modified>
</cp:coreProperties>
</file>