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C966ED-CF9F-A80D-3C6B-7748BA71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4CF56-320F-4F56-9189-A773D2226B7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864762-BAB7-82AA-CDA6-9473957A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04E460-A4AB-1A26-DEF8-AB9335CC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73157-49D3-440C-A410-5B4509AE3D5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2414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D6676D-C954-C93F-3B8E-4AC1DACF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158B6-D736-40FC-BAED-E1AFD01BEF5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A2CA5D-3463-9C80-EE58-59C99410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74C59C-AA70-BCB0-AF28-CECDC8E1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4BB84-C344-4D49-81E0-D4CC524308A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0191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C00F7-5551-0C36-3082-8CEAABD2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66484-87B4-41A4-A344-29E4EF87183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CE7465-A941-5068-7074-976496EF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00F28C-A30D-BD3D-399E-4E1087A4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E837-8BA2-41FD-9A41-59AC53130E3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95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183B11-025A-8D07-F104-F1D4BEDA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A4AB6-C34D-4C64-B57B-506FAEB93A7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42A57F-8242-6A11-50BB-C98F49B8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EC2B09-53B9-C641-5BA8-596D6051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1AC3E-076A-465A-B31F-1968C3E2FC5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253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759BB8-C5D0-E4E1-0BA8-A45F42B9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F6D5F-C833-4A5D-82C1-6DF314C2686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C7F15-435B-870B-401B-C07B40E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116006-967B-381A-A64B-6DEFBB86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FBFB2-9E43-4520-A26C-80E8A516B44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887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011FBDD-61B3-1BD9-3065-73EC3F6F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B015F-E220-40AA-897E-A5F294F8553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BC3AE00B-D792-1425-CD88-91B0A953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23AF902-A977-9593-978F-F4E528C3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D8B4E-1B10-4945-90C5-095DE28A542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982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F273CCB-57D8-626B-8016-C28B304D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40205-59EE-4775-AB99-6AC8AE6D7E2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7766DF20-3111-3968-8972-6C9F1AB3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486348A8-E5EA-4D28-F244-B4A99F61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58943-D6BE-41BC-B22A-870704481F1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272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23B4599-5AD4-E8A7-D356-95A195EE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D7485-3967-4E27-9597-7AB5260BAA1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EBDAFD1A-6CCC-752E-2459-C2C0F015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24B2F1F6-C834-872D-D303-1D8AA4BA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9F131-4584-43AF-81C1-4673D3CC0C2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721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C5328FB8-616C-5C23-27A6-30E4E5F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25F97-37EA-40DC-8D9F-F6329D0B484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48E4D626-1121-AF10-FF29-24AECB55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F2CBA3F-77E8-D312-1FBA-6A15AE25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129E-E392-476D-9C60-875BC59993B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370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AA02964-AC83-D90B-6BB0-271E1D48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5D337-B4C8-48C3-84F1-EFE6FBEEBF9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F17AB92-F8B8-1E59-2631-3D25FDDC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0794F536-42DA-952B-1F5F-3C621695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843D5-A090-43A6-9835-BB897CD82F6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3073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E4F4ABA-6C12-8947-46BB-F7F89034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99B3A-DD2C-470C-AA7C-BDCEBB58BBD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C1B514A-5E72-B9FA-2DC4-E82BE6EB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2509C23-16BB-1CBA-4D89-185DCF7B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6DF51-681E-4CEA-9857-697F57BF8EE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87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9EDD56AB-00F4-E45E-C2E6-D2C1DDA92A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D5626BF6-FD83-962E-49B6-0481EE937C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8F669E-BD55-AEE0-813A-E1F94B27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4D3BDF-760F-437D-9EBE-8B672D1D7FF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E97B49-6A1C-7B75-91E4-C659492AA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C0A20D-C09F-DB38-10C3-0EDCB9D13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B3E7115-4C1E-4619-932B-F18D97CEC22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2EB3B70-7FA0-8BB9-9E5F-EC8F5CC95DC3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2916238"/>
          <a:ext cx="6048376" cy="47148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7602">
                <a:tc gridSpan="3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18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18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Codice</a:t>
                      </a:r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aseline="0" dirty="0"/>
                        <a:t>Identificativo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1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18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3" name="CasellaDiTesto 4">
            <a:extLst>
              <a:ext uri="{FF2B5EF4-FFF2-40B4-BE49-F238E27FC236}">
                <a16:creationId xmlns:a16="http://schemas.microsoft.com/office/drawing/2014/main" id="{8EBEC1B8-4E90-E872-465D-4A75DACE9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3691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4" name="CasellaDiTesto 6">
            <a:extLst>
              <a:ext uri="{FF2B5EF4-FFF2-40B4-BE49-F238E27FC236}">
                <a16:creationId xmlns:a16="http://schemas.microsoft.com/office/drawing/2014/main" id="{888EFB43-CB3E-98F2-C78D-293625683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302418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5" name="CasellaDiTesto 7">
            <a:extLst>
              <a:ext uri="{FF2B5EF4-FFF2-40B4-BE49-F238E27FC236}">
                <a16:creationId xmlns:a16="http://schemas.microsoft.com/office/drawing/2014/main" id="{1B36E1A4-596E-63B3-0FFE-44FAF7855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324350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6" name="CasellaDiTesto 8">
            <a:extLst>
              <a:ext uri="{FF2B5EF4-FFF2-40B4-BE49-F238E27FC236}">
                <a16:creationId xmlns:a16="http://schemas.microsoft.com/office/drawing/2014/main" id="{FD805E85-F11E-EA75-8A79-F35EF87E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260975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7" name="CasellaDiTesto 9">
            <a:extLst>
              <a:ext uri="{FF2B5EF4-FFF2-40B4-BE49-F238E27FC236}">
                <a16:creationId xmlns:a16="http://schemas.microsoft.com/office/drawing/2014/main" id="{4A75B945-07E9-FC19-0054-5AB7F539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6197600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78" name="CasellaDiTesto 10">
            <a:extLst>
              <a:ext uri="{FF2B5EF4-FFF2-40B4-BE49-F238E27FC236}">
                <a16:creationId xmlns:a16="http://schemas.microsoft.com/office/drawing/2014/main" id="{EA74D1BE-57D0-BF1D-C686-9989A57DB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61976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9" name="CasellaDiTesto 11">
            <a:extLst>
              <a:ext uri="{FF2B5EF4-FFF2-40B4-BE49-F238E27FC236}">
                <a16:creationId xmlns:a16="http://schemas.microsoft.com/office/drawing/2014/main" id="{045F9714-86F4-0CEA-7035-BA8D7F8F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70612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0" name="CasellaDiTesto 12">
            <a:extLst>
              <a:ext uri="{FF2B5EF4-FFF2-40B4-BE49-F238E27FC236}">
                <a16:creationId xmlns:a16="http://schemas.microsoft.com/office/drawing/2014/main" id="{7D6AD574-C45B-9E88-3C1C-69F451FA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70612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1" name="CasellaDiTesto 13">
            <a:extLst>
              <a:ext uri="{FF2B5EF4-FFF2-40B4-BE49-F238E27FC236}">
                <a16:creationId xmlns:a16="http://schemas.microsoft.com/office/drawing/2014/main" id="{46CDBFA1-09E2-AAF7-898A-5882A22E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696912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2" name="CasellaDiTesto 14">
            <a:extLst>
              <a:ext uri="{FF2B5EF4-FFF2-40B4-BE49-F238E27FC236}">
                <a16:creationId xmlns:a16="http://schemas.microsoft.com/office/drawing/2014/main" id="{1185A2FC-DA7C-2304-F5EF-3C0B6728A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69707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3" name="Picture 2">
            <a:extLst>
              <a:ext uri="{FF2B5EF4-FFF2-40B4-BE49-F238E27FC236}">
                <a16:creationId xmlns:a16="http://schemas.microsoft.com/office/drawing/2014/main" id="{8A8B48A9-17CA-8A35-F106-C69038A7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471488"/>
            <a:ext cx="23018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4" name="Immagine 14" descr="logo promomedia.jpg">
            <a:extLst>
              <a:ext uri="{FF2B5EF4-FFF2-40B4-BE49-F238E27FC236}">
                <a16:creationId xmlns:a16="http://schemas.microsoft.com/office/drawing/2014/main" id="{FE14A6E0-C636-1D7A-0E68-110E9C0D9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611188"/>
            <a:ext cx="29638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5" name="Picture 2">
            <a:extLst>
              <a:ext uri="{FF2B5EF4-FFF2-40B4-BE49-F238E27FC236}">
                <a16:creationId xmlns:a16="http://schemas.microsoft.com/office/drawing/2014/main" id="{C7291681-D73F-4EB8-2528-54BA4A85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04925"/>
            <a:ext cx="22701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6" name="CasellaDiTesto 6">
            <a:extLst>
              <a:ext uri="{FF2B5EF4-FFF2-40B4-BE49-F238E27FC236}">
                <a16:creationId xmlns:a16="http://schemas.microsoft.com/office/drawing/2014/main" id="{AE83B227-B81B-B674-DF56-9D7E0F8F5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3492500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7" name="CasellaDiTesto 8">
            <a:extLst>
              <a:ext uri="{FF2B5EF4-FFF2-40B4-BE49-F238E27FC236}">
                <a16:creationId xmlns:a16="http://schemas.microsoft.com/office/drawing/2014/main" id="{DB6FB4D4-3ED5-C2CB-5032-509035F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67325"/>
            <a:ext cx="2808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76</Words>
  <Application>Microsoft Office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25</cp:revision>
  <dcterms:created xsi:type="dcterms:W3CDTF">2017-03-14T14:41:04Z</dcterms:created>
  <dcterms:modified xsi:type="dcterms:W3CDTF">2025-08-07T09:49:16Z</dcterms:modified>
</cp:coreProperties>
</file>