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4EC272-F666-2D1C-05CE-7E02AF86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4169-FC80-403F-BE46-C679D7BCB34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D3AB7-9594-49CA-AB06-A391C6F6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D437C-4590-464F-F38C-EAE78BFC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EA7F5-47E5-4956-BC32-FECF2B4A54F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593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53185-6115-B431-2413-26479F86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D2AC5-798B-4FA7-AE9B-B93AEBE9585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14650B-7AA7-F47F-7D41-5F47CB20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5D2E42-7728-C06F-30AF-38B08EE5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2B199-411B-424F-9E64-CCEC24AB54F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994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D085A-BEB6-4F33-D859-DF67A661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B903-5E89-4936-A9E3-45F46DAD092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78551D-9819-AB8A-F6F2-9BEBF6C7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07E2FA-D044-6395-5AE4-E3AA40BE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535C7-6326-4CAD-A3B5-B5B23C06EB4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930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E09745-B648-8B17-275A-CE7F18B8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21A93-4849-49CE-82A6-7F89F15609D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6150BE-1CD6-EDDA-1508-95841441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34D807-44C2-508D-6C26-609C3855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126A7-495B-4754-838D-0203B4CC8F7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0828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58E04E-D706-96E0-F6B1-339FD3C7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3C09D-8168-4B04-9FDC-08683A26714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1413E-AF45-19EC-4E16-4CE9D15A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E3EDD3-498C-6FB3-BAAD-0E79BCF8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89472-BD6B-4DD0-A14C-C62F3402BFC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470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103C909-1DE1-1A78-1A2E-FBF78102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7CE4B-8154-4BF1-9A10-8E50AC24083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8AC19AE-D687-3A32-C67D-98F5971E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53B5D4D-64AC-D5BC-76C6-4BCE182E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0B6C5-EAA0-4AD8-83FB-6F5778A283A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4885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35F08FB-D33A-ACEE-5880-2E9F3286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8AABB-4B77-4FEB-865E-B325439CAD6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7AC15FA5-BCB0-96C4-E948-F9115C96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EC35199C-CC97-3379-2AB4-7A6B22BE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7561E-DC73-430F-B91F-D7432568A0F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202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3228747A-0CB9-38E7-250A-F99B3208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C75A1-B520-46C5-96B2-456DA549741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D47E40DB-8C08-8BA3-B951-C6DBCF36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924B895B-9338-BC90-30B4-456AAABB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6D657-B2E9-47A6-80B0-42C9E44A66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7687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1666526A-4F0C-DD0E-FA5E-14E6616B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C14BB-8FFF-48E7-85B0-A63F796490D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B7C2FD87-88D4-CC82-4814-14D53198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632F46C-DEAC-3DF0-0A74-EC15FAC1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1D9E2-C1E9-4065-AE03-F29E6026624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2816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4C56B29-763E-6F8B-8A55-8BCA3E92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6693F-AF15-439A-98EB-B1F86D5B119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177CFDA-A712-DBE7-0FF5-A9684A61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F4E39D4-52AC-67D3-44D7-1BF18D5F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20B56-4EF6-458F-9F46-AE9AC98B894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3326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9AC78FA-5873-19CE-EF3C-DB917A08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03C8-423D-4A9A-88A0-1DE9B99A1D9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10F0B14-4688-6A9B-3ACF-5A5E0375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DDAC1026-4BA8-0FD2-99B7-A8C70018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E2B3F-3114-4827-831F-7C4BE732FFD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4202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42591ED7-0472-5F35-8EC5-C66A5826DD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2C959CE7-E391-65B8-B894-5B39D8DA88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AB6518-F073-6854-7430-1BB7936B1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AEFDCC-6C29-4DDF-A0E8-738017A7E26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DE4732-FE6B-956A-4BAA-1D25E62E7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F135B9-1BF1-9EDD-2C8B-B14EB8ED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2BA7277-C404-4CDF-8195-92963540061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DF55F82-123B-13DA-41E5-3D3DCAA96BB2}"/>
              </a:ext>
            </a:extLst>
          </p:cNvPr>
          <p:cNvGraphicFramePr>
            <a:graphicFrameLocks noGrp="1"/>
          </p:cNvGraphicFramePr>
          <p:nvPr/>
        </p:nvGraphicFramePr>
        <p:xfrm>
          <a:off x="333375" y="3059113"/>
          <a:ext cx="6048375" cy="4572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1" dirty="0"/>
                    </a:p>
                    <a:p>
                      <a:pPr algn="ctr"/>
                      <a:endParaRPr lang="it-IT" b="1" dirty="0"/>
                    </a:p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Codice: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b="1" baseline="0" dirty="0"/>
                        <a:t>               di </a:t>
                      </a:r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1" name="CasellaDiTesto 4">
            <a:extLst>
              <a:ext uri="{FF2B5EF4-FFF2-40B4-BE49-F238E27FC236}">
                <a16:creationId xmlns:a16="http://schemas.microsoft.com/office/drawing/2014/main" id="{CE7B033B-240D-00A7-7389-469CCA555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389313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2" name="CasellaDiTesto 6">
            <a:extLst>
              <a:ext uri="{FF2B5EF4-FFF2-40B4-BE49-F238E27FC236}">
                <a16:creationId xmlns:a16="http://schemas.microsoft.com/office/drawing/2014/main" id="{44C43B37-0FA0-E149-BBED-0A6B58475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3389313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3" name="CasellaDiTesto 7">
            <a:extLst>
              <a:ext uri="{FF2B5EF4-FFF2-40B4-BE49-F238E27FC236}">
                <a16:creationId xmlns:a16="http://schemas.microsoft.com/office/drawing/2014/main" id="{AF06EC44-03BD-D53A-7BA1-0ED8A5CA6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324350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4" name="CasellaDiTesto 8">
            <a:extLst>
              <a:ext uri="{FF2B5EF4-FFF2-40B4-BE49-F238E27FC236}">
                <a16:creationId xmlns:a16="http://schemas.microsoft.com/office/drawing/2014/main" id="{398B1BBC-8B02-46DA-3646-305156A1F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260975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5" name="CasellaDiTesto 9">
            <a:extLst>
              <a:ext uri="{FF2B5EF4-FFF2-40B4-BE49-F238E27FC236}">
                <a16:creationId xmlns:a16="http://schemas.microsoft.com/office/drawing/2014/main" id="{D7217A4E-77F0-F445-9591-EFBDAB84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6197600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6" name="CasellaDiTesto 10">
            <a:extLst>
              <a:ext uri="{FF2B5EF4-FFF2-40B4-BE49-F238E27FC236}">
                <a16:creationId xmlns:a16="http://schemas.microsoft.com/office/drawing/2014/main" id="{5A47FB91-5E78-343A-5044-9C442E55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619760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7" name="CasellaDiTesto 11">
            <a:extLst>
              <a:ext uri="{FF2B5EF4-FFF2-40B4-BE49-F238E27FC236}">
                <a16:creationId xmlns:a16="http://schemas.microsoft.com/office/drawing/2014/main" id="{FA7C92A9-B23D-248F-97CA-8AD9EFF11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706120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8" name="CasellaDiTesto 12">
            <a:extLst>
              <a:ext uri="{FF2B5EF4-FFF2-40B4-BE49-F238E27FC236}">
                <a16:creationId xmlns:a16="http://schemas.microsoft.com/office/drawing/2014/main" id="{36C644B4-A7C6-95E1-EB42-EF232C010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706120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3">
            <a:extLst>
              <a:ext uri="{FF2B5EF4-FFF2-40B4-BE49-F238E27FC236}">
                <a16:creationId xmlns:a16="http://schemas.microsoft.com/office/drawing/2014/main" id="{F277F20E-AB93-FCE3-A2F9-DD73971F6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696912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4">
            <a:extLst>
              <a:ext uri="{FF2B5EF4-FFF2-40B4-BE49-F238E27FC236}">
                <a16:creationId xmlns:a16="http://schemas.microsoft.com/office/drawing/2014/main" id="{823858B7-6FBF-F647-6256-8544E89F8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69707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2081" name="Immagine 14" descr="logo promomedia.jpg">
            <a:extLst>
              <a:ext uri="{FF2B5EF4-FFF2-40B4-BE49-F238E27FC236}">
                <a16:creationId xmlns:a16="http://schemas.microsoft.com/office/drawing/2014/main" id="{ABBC3ABC-1216-79D5-7DC0-C16C267BF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547813"/>
            <a:ext cx="2963862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2" name="Immagine 2">
            <a:extLst>
              <a:ext uri="{FF2B5EF4-FFF2-40B4-BE49-F238E27FC236}">
                <a16:creationId xmlns:a16="http://schemas.microsoft.com/office/drawing/2014/main" id="{B26B9D4E-AA9C-E13C-0059-A2130EB99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514350"/>
            <a:ext cx="14192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3" name="Immagine 4">
            <a:extLst>
              <a:ext uri="{FF2B5EF4-FFF2-40B4-BE49-F238E27FC236}">
                <a16:creationId xmlns:a16="http://schemas.microsoft.com/office/drawing/2014/main" id="{C75BD20E-7CB0-0EFD-75F1-32E949252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514350"/>
            <a:ext cx="18510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4" name="Immagine 7">
            <a:extLst>
              <a:ext uri="{FF2B5EF4-FFF2-40B4-BE49-F238E27FC236}">
                <a16:creationId xmlns:a16="http://schemas.microsoft.com/office/drawing/2014/main" id="{C6491B2E-1FD6-61F6-C482-8406C3A70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14350"/>
            <a:ext cx="19177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65</Words>
  <Application>Microsoft Office PowerPoint</Application>
  <PresentationFormat>Presentazione su schermo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22</cp:revision>
  <dcterms:created xsi:type="dcterms:W3CDTF">2017-03-14T14:41:04Z</dcterms:created>
  <dcterms:modified xsi:type="dcterms:W3CDTF">2025-08-07T09:49:07Z</dcterms:modified>
</cp:coreProperties>
</file>