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6CD424-EA48-52EA-481A-5690CE2A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3EC4D-AFE7-4E71-8AFE-AF06C3D3194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7DFCB-346C-7226-386D-E1A7532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436A61-50D5-9DCB-2951-3F1E95AC9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0CBD75-4555-4554-B048-9D79B6AB5DC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223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113E24-804A-50B2-6ADB-3A4FCD22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357CE-E462-45F6-8960-AB7261DEC37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95F018-9F0B-4F95-F3A9-DB07B868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054F4-7874-1C51-7B6F-A8FAD967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00367-027B-4C20-9556-760BCFF51B9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565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67AAEA-62A1-1B76-148E-95F1FF17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57C84-139C-4AB6-925C-4777B5F63AF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249B2-8796-F500-F1F5-7308EEBA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27053F-C5E3-EF36-2934-A97897D8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F04F1-1AEA-4586-AF84-2BD80C2B934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4765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E2506-70FE-9132-04DE-A5018931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53A8E-2D95-4232-9A21-405A1AE8045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F8634A-BB8A-72E0-2B91-FDA087D7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EC0F2C-730E-89CE-9CBE-F49630A5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BCD7E-211B-426F-B6B3-DE6E5567810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03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AE2390-AC26-4B25-0615-18694088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90382-F022-4A42-B51C-F153EBE3F69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F15090-10B1-6AB0-1767-480856E1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B247CD-DF0C-8BBD-C2D5-E1E3FF1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603B5-C706-49E3-96D0-23A44E81CCA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1817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DC18889-5C4D-5670-0D2F-BF6EF104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B74C-058C-426C-BE02-ABF85FC6276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466A78F-F864-B54E-6DA1-39539C3B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4EFE2E3-F040-FDDF-8B7A-FC5953CB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A959A-FF2E-456F-90FF-F1B60A80A80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331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EA6B96-0E1D-015D-0205-E1FA25C9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AFB27-3688-40A9-89DD-B204C0F911D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D81C8D0-27E2-AA07-3E5D-44AE2B16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FD073A9-0B27-195D-AF53-96927981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184C1-3E0D-42D7-8C41-FE48012CBFF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072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8A3EB1A2-287D-72E9-8325-12ABD1A7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4CCEA-92FD-4367-A266-6D4A29BCE52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7B8E42E-4057-4673-9D4A-BF48DFD5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E3DEAF2-F938-45C9-F1EE-DE11F1D8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6BB00-3799-4BFC-BE4E-35B9F58607B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96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468A223-5E12-95EA-81EB-BE49F25F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6C13B-D6BD-4271-BC77-118652630FE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95F3A92-1462-F6C8-CB74-ABA3AD55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7A13ECB-264E-F794-B371-19BCB1E7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C37A0-CC59-4D21-9F63-FE77AD280F5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336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4B0E8DB-4497-B5EE-DFE3-7CED4761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9EB98-5609-4751-9EBD-D191BCEF633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3CD7F74-F701-874B-2E96-22E88E89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FC2F5D0-97F7-AE6F-4ABF-45741DC4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9DF75-5A00-40B7-8A90-D9FB5B08CDB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07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A43D5F6-8513-8143-C61E-F5BA2FF8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48C07-6B93-4958-A831-D83E1FB0FDF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48A35E3-0DCA-79A0-9926-27EC50C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208BA42-6489-8A8E-39D8-6E552A99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311AC-93FD-4E2C-A793-73E38931361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4484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CF114DDD-7711-1E66-5037-C38731EFA73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27EA4B92-B1B9-6867-C5C1-F1CA248B7D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92BE1F-332D-9236-BF03-A7AA37D1F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EBD849F-21E9-406D-B4B2-53FDD8CBE91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B3DFC6-382F-096A-7BF5-06E508890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2E2638-121F-CF59-1BC4-70A6D4A1C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2D8D7B8-FA6A-43C1-A166-ABCCFEB84E1D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B73C3E67-0BEF-385C-23D1-AE6D824E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460375"/>
            <a:ext cx="32305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9AD7B6A-B302-7F26-3A5F-D7BC036E3EA8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457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Codice: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CasellaDiTesto 4">
            <a:extLst>
              <a:ext uri="{FF2B5EF4-FFF2-40B4-BE49-F238E27FC236}">
                <a16:creationId xmlns:a16="http://schemas.microsoft.com/office/drawing/2014/main" id="{29F1CB3A-6804-569F-2B16-94E69B85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3" name="CasellaDiTesto 6">
            <a:extLst>
              <a:ext uri="{FF2B5EF4-FFF2-40B4-BE49-F238E27FC236}">
                <a16:creationId xmlns:a16="http://schemas.microsoft.com/office/drawing/2014/main" id="{BD960B57-14A8-FE67-5081-6426C1BB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26853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4" name="CasellaDiTesto 7">
            <a:extLst>
              <a:ext uri="{FF2B5EF4-FFF2-40B4-BE49-F238E27FC236}">
                <a16:creationId xmlns:a16="http://schemas.microsoft.com/office/drawing/2014/main" id="{474E82DE-A872-3B03-EF50-ED21E5671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5" name="CasellaDiTesto 8">
            <a:extLst>
              <a:ext uri="{FF2B5EF4-FFF2-40B4-BE49-F238E27FC236}">
                <a16:creationId xmlns:a16="http://schemas.microsoft.com/office/drawing/2014/main" id="{13021BE6-5AF8-10D5-386F-0BA5ED08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6" name="CasellaDiTesto 9">
            <a:extLst>
              <a:ext uri="{FF2B5EF4-FFF2-40B4-BE49-F238E27FC236}">
                <a16:creationId xmlns:a16="http://schemas.microsoft.com/office/drawing/2014/main" id="{5D0AFC56-C447-72D0-9D58-EF2EE81D3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7" name="CasellaDiTesto 10">
            <a:extLst>
              <a:ext uri="{FF2B5EF4-FFF2-40B4-BE49-F238E27FC236}">
                <a16:creationId xmlns:a16="http://schemas.microsoft.com/office/drawing/2014/main" id="{6D32464C-33AD-4EC7-CC80-4B90F516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076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8" name="CasellaDiTesto 11">
            <a:extLst>
              <a:ext uri="{FF2B5EF4-FFF2-40B4-BE49-F238E27FC236}">
                <a16:creationId xmlns:a16="http://schemas.microsoft.com/office/drawing/2014/main" id="{E59047CF-56F9-6673-8410-EE32BDE4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9" name="CasellaDiTesto 12">
            <a:extLst>
              <a:ext uri="{FF2B5EF4-FFF2-40B4-BE49-F238E27FC236}">
                <a16:creationId xmlns:a16="http://schemas.microsoft.com/office/drawing/2014/main" id="{1A99B672-3072-D73D-3613-845C74044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3">
            <a:extLst>
              <a:ext uri="{FF2B5EF4-FFF2-40B4-BE49-F238E27FC236}">
                <a16:creationId xmlns:a16="http://schemas.microsoft.com/office/drawing/2014/main" id="{D9BB19DC-1D0A-7688-A83B-21735EF5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78513"/>
            <a:ext cx="8112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1" name="CasellaDiTesto 14">
            <a:extLst>
              <a:ext uri="{FF2B5EF4-FFF2-40B4-BE49-F238E27FC236}">
                <a16:creationId xmlns:a16="http://schemas.microsoft.com/office/drawing/2014/main" id="{3547F2CE-8B35-13A4-8C91-55B1D00E2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8785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2" name="Picture 2">
            <a:extLst>
              <a:ext uri="{FF2B5EF4-FFF2-40B4-BE49-F238E27FC236}">
                <a16:creationId xmlns:a16="http://schemas.microsoft.com/office/drawing/2014/main" id="{5C99E2E6-A9BA-02D6-EB7D-6411F5B3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88925"/>
            <a:ext cx="23844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18</cp:revision>
  <dcterms:created xsi:type="dcterms:W3CDTF">2017-03-14T14:41:04Z</dcterms:created>
  <dcterms:modified xsi:type="dcterms:W3CDTF">2025-08-07T09:49:49Z</dcterms:modified>
</cp:coreProperties>
</file>