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310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DC4CC76-158D-FB14-F4F2-AE527303C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A6E4AE-0646-41A5-8B3E-4EBBB74F023A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842D51-60D9-AF07-3C03-5C55A6026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8A78F1-ED9B-ACE5-2EFA-6B365DB34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934377-A6EE-4385-BAD1-DA767195BA4D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551428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5FD4E8B-ED35-81BE-0CB1-322F19DEE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919FF-84B3-43CF-9237-30FF6C2B81F0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95F15F5-9A88-5D2E-9945-70CDDA53E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647652D-31E8-D54A-CAD7-2F3DC818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384AA5-E234-460D-A4C9-54267F6FA9FB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609637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8F487D-1264-DC89-7388-BB9E0B2F5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B4E3F7-102B-4847-AA0F-386CD1C10457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B8B6AE5-A0FC-6DA7-595E-FA0D58F9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D436557-EB14-357A-41FF-0B8A885D8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CD528-B4D3-4ADF-A83B-90FFD0F5FA67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136224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4ADEBC-CA98-6B02-1940-42F0E2E7F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A7971D-2BCF-495B-9BA0-E716A2B465A3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AC6FBE-9E63-FDBF-005A-6750752B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FB863DF-EAAC-277F-72DC-3BCFFEEE8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FC726D-542B-4AE6-8134-FFB349E0FB45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312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216836C-09B9-2C77-8310-80B6A7DA2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ACEDF-5F08-4349-8EA8-2A93638135DA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8ED6CAE-0B19-26EB-6FF1-D1F07C9B6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13346B1-C118-7F72-19EF-F401353F8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670C88-D6C2-4295-ADA3-9BB3F14CC6B0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37610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14E73CC0-2CCB-F1DE-63BE-796D83036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D509DB-9A2C-4E46-903B-B850401191B9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38DB71F6-DE19-C5A2-08E9-C5C35AE35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30F198E1-6E5E-26AD-6B27-F9AB11117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A9129D-A96B-421A-A935-F0EFDC6B4899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97693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999181BD-AC2C-22D0-1733-940B7584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A9D7B1-1C24-42CB-98C8-21FC4582A0B6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9EB04A6B-B041-E2FB-E76C-1EA889B41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978AF1A3-B202-0A22-10FD-15C229B25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99A00E-D687-49C1-B835-3C6A6627C818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779057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3">
            <a:extLst>
              <a:ext uri="{FF2B5EF4-FFF2-40B4-BE49-F238E27FC236}">
                <a16:creationId xmlns:a16="http://schemas.microsoft.com/office/drawing/2014/main" id="{23ADD998-1A69-E583-9C98-D1043429B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A1666-E636-4DC2-8A20-A5026C008926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7850BFA7-1685-8028-C8F4-143F146A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46062FA7-3CF3-C6BD-6F8C-54CC6EBAC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9A7B78-B708-460F-9780-4AD994F4818B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08341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E9C5BB33-988D-4F30-2002-D640ABB26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9AD0D0-C4E3-4902-8593-39A94400F3ED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3" name="Segnaposto piè di pagina 4">
            <a:extLst>
              <a:ext uri="{FF2B5EF4-FFF2-40B4-BE49-F238E27FC236}">
                <a16:creationId xmlns:a16="http://schemas.microsoft.com/office/drawing/2014/main" id="{CF8A601A-F503-D88B-9563-19FDF55C1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C667B171-FC20-E773-9376-4291FD83C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BDC271-D693-4C5E-A14E-4F5A4D49EB52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6767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C1CC2AE2-D013-51EF-C667-A6DB7D8D9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5E24B-490C-46F9-9C16-F951889592FD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6CD40226-38BF-6F9A-E567-218AD25A0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A2591C52-E089-AFDF-4BF8-867B026DB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61721C-9AA2-4330-989F-AF2BE7E325AE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99091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622B004C-84E2-DF8F-A814-86B83E241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5E6E3D-F2B0-4D16-9B4B-3715F4D0261C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A75CF26E-A6A0-5DE0-52EE-B5668BBED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B9B654D4-D951-F2F9-89D4-CCDF6B110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30345F-39CB-4359-8DC0-10B0C6416CD2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65228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itolo 1">
            <a:extLst>
              <a:ext uri="{FF2B5EF4-FFF2-40B4-BE49-F238E27FC236}">
                <a16:creationId xmlns:a16="http://schemas.microsoft.com/office/drawing/2014/main" id="{B01ACA6B-5BA8-6A2F-4BAC-6AD2292E9F2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Segnaposto testo 2">
            <a:extLst>
              <a:ext uri="{FF2B5EF4-FFF2-40B4-BE49-F238E27FC236}">
                <a16:creationId xmlns:a16="http://schemas.microsoft.com/office/drawing/2014/main" id="{1438C546-A41B-33D4-E4C4-43206044C24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ADB8EE-CDB9-53FC-A4EB-E51B88B2A1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0BB0DCC-27D0-4AEB-8677-E15AFF69B4E3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F02B969-5F05-03F2-A3FE-A19A257AD8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8E6371-CDC2-F4B7-6504-10A5240C4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14900" y="8475663"/>
            <a:ext cx="1600200" cy="4857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4ECA1154-B202-410E-A0AE-F249EDE14F2A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7F67652A-7638-6681-0E16-34C7C817F496}"/>
              </a:ext>
            </a:extLst>
          </p:cNvPr>
          <p:cNvGraphicFramePr>
            <a:graphicFrameLocks noGrp="1"/>
          </p:cNvGraphicFramePr>
          <p:nvPr/>
        </p:nvGraphicFramePr>
        <p:xfrm>
          <a:off x="404813" y="1979613"/>
          <a:ext cx="6048375" cy="45720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0000">
                <a:tc gridSpan="2">
                  <a:txBody>
                    <a:bodyPr/>
                    <a:lstStyle/>
                    <a:p>
                      <a:pPr algn="ctr"/>
                      <a:endParaRPr lang="it-IT" b="1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b="1" dirty="0"/>
                    </a:p>
                    <a:p>
                      <a:pPr algn="ctr"/>
                      <a:endParaRPr lang="it-IT" b="1" dirty="0"/>
                    </a:p>
                    <a:p>
                      <a:pPr algn="ctr"/>
                      <a:endParaRPr lang="it-IT" b="1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 gridSpan="3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Versione/Variante: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 gridSpan="3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Codice:</a:t>
                      </a:r>
                    </a:p>
                    <a:p>
                      <a:pPr algn="l"/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 gridSpan="2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Confezione:</a:t>
                      </a:r>
                    </a:p>
                    <a:p>
                      <a:pPr algn="l"/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N. Pacchi per bancale:</a:t>
                      </a:r>
                    </a:p>
                    <a:p>
                      <a:pPr algn="l"/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Copie bancale:</a:t>
                      </a:r>
                    </a:p>
                    <a:p>
                      <a:pPr algn="l"/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Copie totali:</a:t>
                      </a:r>
                    </a:p>
                    <a:p>
                      <a:pPr algn="l"/>
                      <a:endParaRPr lang="it-IT" b="1" dirty="0"/>
                    </a:p>
                    <a:p>
                      <a:pPr algn="l"/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Bancale</a:t>
                      </a:r>
                      <a:r>
                        <a:rPr lang="it-IT" sz="1400" baseline="0" dirty="0"/>
                        <a:t> N:</a:t>
                      </a:r>
                      <a:endParaRPr lang="it-IT" sz="1400" dirty="0"/>
                    </a:p>
                    <a:p>
                      <a:pPr algn="l"/>
                      <a:r>
                        <a:rPr lang="it-IT" b="1" baseline="0" dirty="0"/>
                        <a:t>               di </a:t>
                      </a:r>
                      <a:endParaRPr lang="it-IT" b="1" dirty="0"/>
                    </a:p>
                    <a:p>
                      <a:pPr algn="l"/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71" name="CasellaDiTesto 4">
            <a:extLst>
              <a:ext uri="{FF2B5EF4-FFF2-40B4-BE49-F238E27FC236}">
                <a16:creationId xmlns:a16="http://schemas.microsoft.com/office/drawing/2014/main" id="{6E85AE3F-A270-2154-C25E-17F9A09A2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2268538"/>
            <a:ext cx="4032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&lt;colonna_1&gt;</a:t>
            </a:r>
          </a:p>
        </p:txBody>
      </p:sp>
      <p:sp>
        <p:nvSpPr>
          <p:cNvPr id="2072" name="CasellaDiTesto 6">
            <a:extLst>
              <a:ext uri="{FF2B5EF4-FFF2-40B4-BE49-F238E27FC236}">
                <a16:creationId xmlns:a16="http://schemas.microsoft.com/office/drawing/2014/main" id="{EFA00B14-1213-AEEF-D48A-DE081BCED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500" y="2268538"/>
            <a:ext cx="1873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&lt;colonna_2&gt;</a:t>
            </a:r>
          </a:p>
        </p:txBody>
      </p:sp>
      <p:sp>
        <p:nvSpPr>
          <p:cNvPr id="2073" name="CasellaDiTesto 7">
            <a:extLst>
              <a:ext uri="{FF2B5EF4-FFF2-40B4-BE49-F238E27FC236}">
                <a16:creationId xmlns:a16="http://schemas.microsoft.com/office/drawing/2014/main" id="{1FE5C207-42B7-B5F2-AA27-F02440EFCB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3203575"/>
            <a:ext cx="6048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&lt;colonna_3&gt;</a:t>
            </a:r>
          </a:p>
        </p:txBody>
      </p:sp>
      <p:sp>
        <p:nvSpPr>
          <p:cNvPr id="2074" name="CasellaDiTesto 8">
            <a:extLst>
              <a:ext uri="{FF2B5EF4-FFF2-40B4-BE49-F238E27FC236}">
                <a16:creationId xmlns:a16="http://schemas.microsoft.com/office/drawing/2014/main" id="{24E4F68B-5C5E-E961-B585-12D9D69AA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4140200"/>
            <a:ext cx="6048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&lt;colonna_4&gt;</a:t>
            </a:r>
          </a:p>
        </p:txBody>
      </p:sp>
      <p:sp>
        <p:nvSpPr>
          <p:cNvPr id="2075" name="CasellaDiTesto 9">
            <a:extLst>
              <a:ext uri="{FF2B5EF4-FFF2-40B4-BE49-F238E27FC236}">
                <a16:creationId xmlns:a16="http://schemas.microsoft.com/office/drawing/2014/main" id="{B16B24B1-2FB1-B9A5-FFDD-1BFC50095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5076825"/>
            <a:ext cx="4032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&lt;colonna_5&gt;</a:t>
            </a:r>
          </a:p>
        </p:txBody>
      </p:sp>
      <p:sp>
        <p:nvSpPr>
          <p:cNvPr id="2076" name="CasellaDiTesto 10">
            <a:extLst>
              <a:ext uri="{FF2B5EF4-FFF2-40B4-BE49-F238E27FC236}">
                <a16:creationId xmlns:a16="http://schemas.microsoft.com/office/drawing/2014/main" id="{A8097321-1B94-4C52-FCAE-18BDEC83A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7063" y="5076825"/>
            <a:ext cx="1871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&lt;npacchi&gt;</a:t>
            </a:r>
          </a:p>
        </p:txBody>
      </p:sp>
      <p:sp>
        <p:nvSpPr>
          <p:cNvPr id="2077" name="CasellaDiTesto 11">
            <a:extLst>
              <a:ext uri="{FF2B5EF4-FFF2-40B4-BE49-F238E27FC236}">
                <a16:creationId xmlns:a16="http://schemas.microsoft.com/office/drawing/2014/main" id="{52DE45AE-5C9B-9C14-3DA9-74BFF76A2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5940425"/>
            <a:ext cx="1871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&lt;qta&gt;</a:t>
            </a:r>
          </a:p>
        </p:txBody>
      </p:sp>
      <p:sp>
        <p:nvSpPr>
          <p:cNvPr id="2078" name="CasellaDiTesto 12">
            <a:extLst>
              <a:ext uri="{FF2B5EF4-FFF2-40B4-BE49-F238E27FC236}">
                <a16:creationId xmlns:a16="http://schemas.microsoft.com/office/drawing/2014/main" id="{924F461F-FB14-A25F-9102-18E92B6D3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0938" y="5940425"/>
            <a:ext cx="1871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</a:t>
            </a:r>
            <a:r>
              <a:rPr lang="it-IT" altLang="it-IT" sz="1800">
                <a:latin typeface="Arial" panose="020B0604020202020204" pitchFamily="34" charset="0"/>
              </a:rPr>
              <a:t>qtaTot</a:t>
            </a:r>
            <a:r>
              <a:rPr lang="it-IT" altLang="it-IT" sz="18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79" name="CasellaDiTesto 13">
            <a:extLst>
              <a:ext uri="{FF2B5EF4-FFF2-40B4-BE49-F238E27FC236}">
                <a16:creationId xmlns:a16="http://schemas.microsoft.com/office/drawing/2014/main" id="{2589354E-058B-89A8-5CC0-0A3D01BBD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5200" y="5856288"/>
            <a:ext cx="863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100" b="1">
                <a:latin typeface="Arial" panose="020B0604020202020204" pitchFamily="34" charset="0"/>
              </a:rPr>
              <a:t>&lt;</a:t>
            </a:r>
            <a:r>
              <a:rPr lang="it-IT" altLang="it-IT" sz="1600" b="1">
                <a:latin typeface="Arial" panose="020B0604020202020204" pitchFamily="34" charset="0"/>
              </a:rPr>
              <a:t>num</a:t>
            </a:r>
            <a:r>
              <a:rPr lang="it-IT" altLang="it-IT" sz="11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80" name="CasellaDiTesto 14">
            <a:extLst>
              <a:ext uri="{FF2B5EF4-FFF2-40B4-BE49-F238E27FC236}">
                <a16:creationId xmlns:a16="http://schemas.microsoft.com/office/drawing/2014/main" id="{EECD2164-BE6E-1179-70FE-45FF44867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1975" y="5894388"/>
            <a:ext cx="647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100" b="1">
                <a:latin typeface="Arial" panose="020B0604020202020204" pitchFamily="34" charset="0"/>
              </a:rPr>
              <a:t>&lt;</a:t>
            </a:r>
            <a:r>
              <a:rPr lang="it-IT" altLang="it-IT" sz="1600" b="1">
                <a:latin typeface="Arial" panose="020B0604020202020204" pitchFamily="34" charset="0"/>
              </a:rPr>
              <a:t>tot</a:t>
            </a:r>
            <a:r>
              <a:rPr lang="it-IT" altLang="it-IT" sz="1100" b="1">
                <a:latin typeface="Arial" panose="020B0604020202020204" pitchFamily="34" charset="0"/>
              </a:rPr>
              <a:t>&gt;</a:t>
            </a:r>
          </a:p>
        </p:txBody>
      </p:sp>
      <p:pic>
        <p:nvPicPr>
          <p:cNvPr id="2081" name="Picture 2">
            <a:extLst>
              <a:ext uri="{FF2B5EF4-FFF2-40B4-BE49-F238E27FC236}">
                <a16:creationId xmlns:a16="http://schemas.microsoft.com/office/drawing/2014/main" id="{6BC477C3-3E33-E3EB-D24A-4AE2B8FA0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3111500" cy="105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82" name="Immagine 14" descr="logo promomedia.jpg">
            <a:extLst>
              <a:ext uri="{FF2B5EF4-FFF2-40B4-BE49-F238E27FC236}">
                <a16:creationId xmlns:a16="http://schemas.microsoft.com/office/drawing/2014/main" id="{C3E53D20-28E9-2281-FA1C-5AD969B2D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25" y="417513"/>
            <a:ext cx="3230563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65</Words>
  <Application>Microsoft Office PowerPoint</Application>
  <PresentationFormat>Presentazione su schermo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a.lapertosa</dc:creator>
  <cp:lastModifiedBy>Gerardo Barbaro</cp:lastModifiedBy>
  <cp:revision>19</cp:revision>
  <dcterms:created xsi:type="dcterms:W3CDTF">2017-03-14T14:41:04Z</dcterms:created>
  <dcterms:modified xsi:type="dcterms:W3CDTF">2025-08-07T09:49:33Z</dcterms:modified>
</cp:coreProperties>
</file>