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1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323719-B6B0-03E7-085B-9E98CEB2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C16A6-5AC1-448C-B4D2-9C0FACEA109C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FF30A9-5C7F-C172-04FA-1C2A947C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D3EB4A-F91F-2091-12CE-B652C510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B12F85-D3D4-4663-8384-5DABBAD1D1D8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9872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A66219-76F0-3D6E-8913-EA90CF2A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952E-7474-4E9E-A1B5-9C0D8B5B574A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772D4A-2C3B-AAD0-25EE-CF30D1DC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19D7B7-28DF-8932-3B8B-DE51F3C2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DD6A7A-2B5F-4EB1-876D-F0437CBFCFED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9575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D316A5-383E-EF81-DF5E-55C75502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A5AFC-46B4-43C2-98DE-B440AC7008C8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2A4CAD-57EF-22FF-61CD-5C21EEBC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B5A67F-4FE8-F272-57B0-1E827AAB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BFAD5F-A54F-46A9-8E04-8BD52D5667BB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6275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30D67C-21A0-7588-A5B2-73E61549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BA001-CC56-4697-B1AD-638A712DE5CC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BA0D04-E457-299F-1669-6726127E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E43BF7-8534-47E1-C64C-8DB249BC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4C4FD-B8CC-4A74-AF85-A4177AC983B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6501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343836-0B09-142D-1FDB-6F3ED769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E82B6-4F82-45A7-B08D-BC90C153FF5D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A74641-23E9-0D05-5096-092F1CC8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6C19C3-E89D-2422-228C-62AE7463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9F1BB9-7BD7-4188-8A40-26229851979C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2886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96F2AB31-667A-9E07-AF42-9E0598D32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7083F-6FBD-47B9-88A4-89A3416AC192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197F7280-D625-12F6-C510-1D5C0836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82F03A93-0412-D07B-E303-0AD4EC63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4D80C4-DD56-4631-9A35-8D8C37E56F1D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9378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C1131C6D-7B87-63DB-29E2-62E03F31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2AB59-9968-4E35-BA77-70E80AA3FE77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6514AF76-B37D-D7BE-AA4A-67E1BF0A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0CC7D79D-F487-51CF-D0C7-3113AB3F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21FA9-0707-4FF6-8975-C036D4D192C6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1630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4C7ABAAF-153B-2737-8AD6-AF8FA203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16634-DAE5-4E87-91E2-0C3E794D451C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FD64D523-EB92-ECF6-9079-E156607B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7BE5053E-9E05-00D9-9A3F-7FE501049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E6DBB9-3198-4380-B602-A685C95553D5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4863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BBF51FA7-40D0-0C6A-4A0D-F69C95BB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9776F-4689-4986-8B78-2A35FA9F767A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3469D901-4DF8-2C54-3383-C3DC56CD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74C42658-DD29-6FC2-5EBB-D4E868AB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CAA404-E630-487C-9E1C-9A58F2F9A76E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1257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4B9D7C52-97A9-2B9D-8221-380F0F76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B4D9B-9A34-475C-A872-13F6FA99CAB7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0453A6C2-3D96-FB43-7304-D37FE5E89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A4B59F06-9DAA-C863-F14B-087B053C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B5940F-F222-4FF9-91BA-CCD68CC5113C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2478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A4AD6E2C-16B5-E12A-9DF1-0ECD2B7DB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68405-2C3C-46C3-97EE-1D645DB2C148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FEEC5704-1F42-11EB-26E3-85AAE0E4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E9FFCDB2-6747-7645-7919-13282315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F6B856-1D9D-4A33-A8E9-3B850286A82C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757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F80EE072-5A8F-1B58-BAC1-F8557E4325E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6006B03A-D684-1998-F197-9F8CE337E20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18066A-F9E2-E004-7DEA-B63488BE4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515C321-68ED-4AFE-BA23-C7A0E0C1F64C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BA4820-C3BB-4E60-16ED-ACD554D61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0B36BF-6DA3-BF49-5F69-456098126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AA2F6AF-6A7E-48A8-A4E6-C1E037AFD4B1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magine 3" descr="logo promomedia.jpg">
            <a:extLst>
              <a:ext uri="{FF2B5EF4-FFF2-40B4-BE49-F238E27FC236}">
                <a16:creationId xmlns:a16="http://schemas.microsoft.com/office/drawing/2014/main" id="{BBDF85AE-D804-659E-40CC-783CDE668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788" y="919163"/>
            <a:ext cx="366871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310A1326-94E8-7B35-3CE1-6A580CA8D5B9}"/>
              </a:ext>
            </a:extLst>
          </p:cNvPr>
          <p:cNvGraphicFramePr>
            <a:graphicFrameLocks noGrp="1"/>
          </p:cNvGraphicFramePr>
          <p:nvPr/>
        </p:nvGraphicFramePr>
        <p:xfrm>
          <a:off x="431800" y="2700338"/>
          <a:ext cx="6048375" cy="5422901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7366">
                <a:tc gridSpan="2">
                  <a:txBody>
                    <a:bodyPr/>
                    <a:lstStyle/>
                    <a:p>
                      <a:pPr algn="ctr"/>
                      <a:endParaRPr lang="it-IT" sz="1800" b="1" dirty="0"/>
                    </a:p>
                  </a:txBody>
                  <a:tcPr marL="91436" marR="91436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</a:txBody>
                  <a:tcPr marL="91436" marR="91436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0777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Coop di </a:t>
                      </a:r>
                      <a:r>
                        <a:rPr lang="it-IT" sz="1400" baseline="0" dirty="0"/>
                        <a:t> d</a:t>
                      </a:r>
                      <a:r>
                        <a:rPr lang="it-IT" sz="1400" dirty="0"/>
                        <a:t>estinazione:</a:t>
                      </a:r>
                    </a:p>
                  </a:txBody>
                  <a:tcPr marL="91436" marR="91436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148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Consegna/Via:</a:t>
                      </a:r>
                    </a:p>
                  </a:txBody>
                  <a:tcPr marL="91436" marR="91436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305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Confezione:</a:t>
                      </a:r>
                    </a:p>
                  </a:txBody>
                  <a:tcPr marL="91436" marR="91436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N. Pacchi per bancale:</a:t>
                      </a:r>
                    </a:p>
                    <a:p>
                      <a:pPr algn="l"/>
                      <a:endParaRPr lang="it-IT" sz="1000" dirty="0"/>
                    </a:p>
                  </a:txBody>
                  <a:tcPr marL="91436" marR="91436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305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bancale: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totali:</a:t>
                      </a:r>
                    </a:p>
                    <a:p>
                      <a:pPr algn="l"/>
                      <a:endParaRPr lang="it-IT" sz="1800" b="1" dirty="0"/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Bancale</a:t>
                      </a:r>
                      <a:r>
                        <a:rPr lang="it-IT" sz="1400" baseline="0" dirty="0"/>
                        <a:t> N:</a:t>
                      </a:r>
                      <a:endParaRPr lang="it-IT" sz="1400" dirty="0"/>
                    </a:p>
                    <a:p>
                      <a:pPr algn="l"/>
                      <a:r>
                        <a:rPr lang="it-IT" sz="1800" b="1" baseline="0" dirty="0"/>
                        <a:t>               di </a:t>
                      </a:r>
                      <a:endParaRPr lang="it-IT" sz="1800" b="1" dirty="0"/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72" name="CasellaDiTesto 4">
            <a:extLst>
              <a:ext uri="{FF2B5EF4-FFF2-40B4-BE49-F238E27FC236}">
                <a16:creationId xmlns:a16="http://schemas.microsoft.com/office/drawing/2014/main" id="{A94A7443-A69B-1FEF-E1A2-52E56DB8F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8" y="2924175"/>
            <a:ext cx="2736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&lt;colonna_1&gt;</a:t>
            </a:r>
          </a:p>
        </p:txBody>
      </p:sp>
      <p:sp>
        <p:nvSpPr>
          <p:cNvPr id="2073" name="CasellaDiTesto 7">
            <a:extLst>
              <a:ext uri="{FF2B5EF4-FFF2-40B4-BE49-F238E27FC236}">
                <a16:creationId xmlns:a16="http://schemas.microsoft.com/office/drawing/2014/main" id="{0C138D1C-159A-8103-CFE0-941B8087F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3836988"/>
            <a:ext cx="6048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&lt;colonna_3&gt;</a:t>
            </a:r>
          </a:p>
        </p:txBody>
      </p:sp>
      <p:sp>
        <p:nvSpPr>
          <p:cNvPr id="2074" name="CasellaDiTesto 8">
            <a:extLst>
              <a:ext uri="{FF2B5EF4-FFF2-40B4-BE49-F238E27FC236}">
                <a16:creationId xmlns:a16="http://schemas.microsoft.com/office/drawing/2014/main" id="{077729DE-EA3E-EAD1-CE57-D7973600A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8" y="4932363"/>
            <a:ext cx="6048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&lt;colonna_4&gt;</a:t>
            </a:r>
          </a:p>
        </p:txBody>
      </p:sp>
      <p:sp>
        <p:nvSpPr>
          <p:cNvPr id="2075" name="CasellaDiTesto 10">
            <a:extLst>
              <a:ext uri="{FF2B5EF4-FFF2-40B4-BE49-F238E27FC236}">
                <a16:creationId xmlns:a16="http://schemas.microsoft.com/office/drawing/2014/main" id="{DF99C9C6-3D03-DFD9-C765-73069CDCA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813" y="6516688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&lt;npacchi&gt;</a:t>
            </a:r>
          </a:p>
        </p:txBody>
      </p:sp>
      <p:sp>
        <p:nvSpPr>
          <p:cNvPr id="2076" name="CasellaDiTesto 11">
            <a:extLst>
              <a:ext uri="{FF2B5EF4-FFF2-40B4-BE49-F238E27FC236}">
                <a16:creationId xmlns:a16="http://schemas.microsoft.com/office/drawing/2014/main" id="{06D66DB3-AE2D-C612-0919-4F4C613DA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7451725"/>
            <a:ext cx="1871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&lt;qta&gt;</a:t>
            </a:r>
          </a:p>
        </p:txBody>
      </p:sp>
      <p:sp>
        <p:nvSpPr>
          <p:cNvPr id="2077" name="CasellaDiTesto 12">
            <a:extLst>
              <a:ext uri="{FF2B5EF4-FFF2-40B4-BE49-F238E27FC236}">
                <a16:creationId xmlns:a16="http://schemas.microsoft.com/office/drawing/2014/main" id="{4B823D47-C711-0ABB-5CD9-C4DC3D712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938" y="7451725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</a:t>
            </a:r>
            <a:r>
              <a:rPr lang="it-IT" altLang="it-IT" sz="1800">
                <a:latin typeface="Arial" panose="020B0604020202020204" pitchFamily="34" charset="0"/>
              </a:rPr>
              <a:t>qtaTot</a:t>
            </a:r>
            <a:r>
              <a:rPr lang="it-IT" altLang="it-IT" sz="18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78" name="CasellaDiTesto 13">
            <a:extLst>
              <a:ext uri="{FF2B5EF4-FFF2-40B4-BE49-F238E27FC236}">
                <a16:creationId xmlns:a16="http://schemas.microsoft.com/office/drawing/2014/main" id="{684AE87F-8C9C-0296-94FC-F173FF33E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813" y="7451725"/>
            <a:ext cx="863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num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79" name="CasellaDiTesto 14">
            <a:extLst>
              <a:ext uri="{FF2B5EF4-FFF2-40B4-BE49-F238E27FC236}">
                <a16:creationId xmlns:a16="http://schemas.microsoft.com/office/drawing/2014/main" id="{45286367-164D-A1D9-1B3A-1124274F0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0" y="7451725"/>
            <a:ext cx="647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tot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0" name="CasellaDiTesto 4">
            <a:extLst>
              <a:ext uri="{FF2B5EF4-FFF2-40B4-BE49-F238E27FC236}">
                <a16:creationId xmlns:a16="http://schemas.microsoft.com/office/drawing/2014/main" id="{ABAC522E-A939-CF8A-A898-574FF6C3A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538" y="2924175"/>
            <a:ext cx="2951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&lt;colonna_2&gt;</a:t>
            </a:r>
          </a:p>
        </p:txBody>
      </p:sp>
      <p:sp>
        <p:nvSpPr>
          <p:cNvPr id="2081" name="CasellaDiTesto 9">
            <a:extLst>
              <a:ext uri="{FF2B5EF4-FFF2-40B4-BE49-F238E27FC236}">
                <a16:creationId xmlns:a16="http://schemas.microsoft.com/office/drawing/2014/main" id="{C697D55A-56CB-6FFD-7569-7A662E163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6516688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&lt;colonna_6&gt;</a:t>
            </a:r>
          </a:p>
        </p:txBody>
      </p:sp>
      <p:pic>
        <p:nvPicPr>
          <p:cNvPr id="2082" name="Immagine 16">
            <a:extLst>
              <a:ext uri="{FF2B5EF4-FFF2-40B4-BE49-F238E27FC236}">
                <a16:creationId xmlns:a16="http://schemas.microsoft.com/office/drawing/2014/main" id="{54549718-0F75-763E-13F5-6E0026403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717550"/>
            <a:ext cx="21907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67</Words>
  <Application>Microsoft Office PowerPoint</Application>
  <PresentationFormat>Presentazione su schermo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a.lapertosa</dc:creator>
  <cp:lastModifiedBy>Gerardo Barbaro</cp:lastModifiedBy>
  <cp:revision>25</cp:revision>
  <dcterms:created xsi:type="dcterms:W3CDTF">2017-03-14T14:41:04Z</dcterms:created>
  <dcterms:modified xsi:type="dcterms:W3CDTF">2025-08-07T09:49:24Z</dcterms:modified>
</cp:coreProperties>
</file>