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78079C-2F2E-40CB-F4B3-D22D31BB9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CC68E-03C8-4D8B-AF7F-8E4B4BDB596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E35CE2-5F71-053C-4918-B0F67A18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B536B1A-E5A5-1C9F-274A-4ADBB32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753AA-AC95-431C-B9F8-8539F43BC92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5423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A9E76E-FED1-679A-B795-21764A9A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C9D7D-E745-4E42-AA11-D23FC3D74F6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C441B5-1B57-067D-0477-98B0DF59B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19A86F6-EEB1-68AF-EFDB-FC036C98B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7C8867-9882-43BE-8CD9-2DF8EFB5026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63468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CA88129-56A1-FA86-17AB-2376951E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67AF91-6270-4EC4-A3ED-ECC20CE86AC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F81FD9-0FE9-D7A4-9766-50E33BEF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76C97B-B276-5566-262B-8A6D48CEE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94776-8C10-42F3-9F45-38D835D6B93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08195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E6FF5E0-2201-1CCF-D935-2982EC8B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6605B-E9B5-4016-BFA4-BF0923B5220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7723AB-1F25-0EA6-F950-7935AA553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506A00-C498-DC09-B21A-C9580FB4C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B3C77-C648-4231-A861-7606E8CC8B6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3654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EE1F4A-4CF9-706B-83B1-4C4698B97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B62129-3027-48B0-B59B-3EB0034D5C4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B17C1E-2D25-2FA3-B5B0-F2879E9B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0CD4CD-EBD8-E028-F4D3-3A9EFD4C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B9B1C1-D3B4-4174-8AB2-8EE686A8F3E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0939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50E17AA8-49E3-C130-9870-2A4CAD8EA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98416E-6982-42F5-971B-D97E598DB7A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4EB6C85A-7504-F9F0-BA3E-C25D7B13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573EA91-DB92-4038-24EA-28439DB1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C42AE-C5A0-4044-AEED-CD06727316F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515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B5CE4477-D96C-7A52-5C85-823BD23C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2688BA-C0D0-4EF5-BAFC-1C68820A558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60892AC0-DA34-DF31-8FFB-CB2E3394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11912150-CCE7-BA06-4316-061ABFDD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D9B35-5BB1-4EE8-9CA9-1873E4F048AE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1288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FD4084AA-61F5-236F-D121-75619CF63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053544-A341-42AC-9301-FFE283F3AD0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5F0B2771-7CD5-119C-0FB1-1DCAA98B9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FF564A00-0F8E-467F-70ED-68B7BC5C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F531B9-E6AE-45E1-9F26-5DB02C59BE5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59459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77E98D7A-1042-406E-8372-08CE2621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2BE71-8BD3-472C-8DA9-012CB056F3B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48FEA74B-E3E3-3EF9-D06F-65585E7D0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08BB4E60-E9DA-C3E5-D022-0113C1F7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F15B87-C522-4E2D-A99E-8C4760DB17F4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48318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BA5BF25-3C5E-954A-AE40-C833F8A6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54FE72-E5B1-4228-B708-20EE656C111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5DDC9709-B21A-6DD9-F468-0D0DB10AA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29F983A-56D3-9487-DF87-ECAE59D5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CC11D-5D83-4CC1-A70C-4DD7469B7CC1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9956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0EE96EA4-BEFF-C2FD-3897-F7C04A5E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62C1D6-653A-4989-BF52-4F5C6866ADF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541C861-8501-C0CE-8820-82B40ADE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CFD7F42-9C7D-E750-A1CE-03C67B13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72E89-CC4C-4206-90C5-1FE4A5500A73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443157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6F74FCF8-9797-CEC4-52DE-B244A34F9AB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860B21B0-1B5C-BE77-FA68-61401F99384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49CEF6-778D-80C4-C442-5451693C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3831879-70CF-4DFE-92C0-16084CA1962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060E47-B358-9BF0-C4A6-A384E18641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8B0302-9EB7-304A-788A-F718B9C346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28CCDAA-CAAA-4CD9-8CA8-D08FC083F9E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430ECF7F-BE6F-760D-36AA-E26266AAE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585788"/>
            <a:ext cx="3230563" cy="51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C320E33C-FB54-F912-569B-0F0EC522C11A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6048376" cy="7407272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78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78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7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Distribuzione: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78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 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sz="18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78">
                <a:tc rowSpan="2">
                  <a:txBody>
                    <a:bodyPr/>
                    <a:lstStyle/>
                    <a:p>
                      <a:pPr algn="l"/>
                      <a:endParaRPr lang="it-IT" sz="1800" b="0" baseline="0" dirty="0"/>
                    </a:p>
                  </a:txBody>
                  <a:tcPr marL="91436" marR="91436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uso interno:</a:t>
                      </a:r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</a:t>
                      </a:r>
                      <a:r>
                        <a:rPr lang="it-IT" sz="1400" baseline="0" dirty="0"/>
                        <a:t>uso interno</a:t>
                      </a:r>
                      <a:r>
                        <a:rPr lang="it-IT" sz="1400" dirty="0"/>
                        <a:t>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78">
                <a:tc v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5926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PDV:</a:t>
                      </a:r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/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 marT="45724" marB="4572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2" name="CasellaDiTesto 4">
            <a:extLst>
              <a:ext uri="{FF2B5EF4-FFF2-40B4-BE49-F238E27FC236}">
                <a16:creationId xmlns:a16="http://schemas.microsoft.com/office/drawing/2014/main" id="{FEF0AB4F-1C73-3B57-9F89-192CCB343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3" name="CasellaDiTesto 6">
            <a:extLst>
              <a:ext uri="{FF2B5EF4-FFF2-40B4-BE49-F238E27FC236}">
                <a16:creationId xmlns:a16="http://schemas.microsoft.com/office/drawing/2014/main" id="{D8F576A1-E3B2-45D9-2699-8AD73B110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4" name="CasellaDiTesto 7">
            <a:extLst>
              <a:ext uri="{FF2B5EF4-FFF2-40B4-BE49-F238E27FC236}">
                <a16:creationId xmlns:a16="http://schemas.microsoft.com/office/drawing/2014/main" id="{72E025A0-1208-9C5D-B44B-29DFD53CDC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74796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5" name="CasellaDiTesto 8">
            <a:extLst>
              <a:ext uri="{FF2B5EF4-FFF2-40B4-BE49-F238E27FC236}">
                <a16:creationId xmlns:a16="http://schemas.microsoft.com/office/drawing/2014/main" id="{6A13D7BC-FD4D-087C-6F0C-62F39FC76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587750"/>
            <a:ext cx="3024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6" name="CasellaDiTesto 9">
            <a:extLst>
              <a:ext uri="{FF2B5EF4-FFF2-40B4-BE49-F238E27FC236}">
                <a16:creationId xmlns:a16="http://schemas.microsoft.com/office/drawing/2014/main" id="{7F4D11AB-FAC7-E7ED-2176-A483B754F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52437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7" name="CasellaDiTesto 10">
            <a:extLst>
              <a:ext uri="{FF2B5EF4-FFF2-40B4-BE49-F238E27FC236}">
                <a16:creationId xmlns:a16="http://schemas.microsoft.com/office/drawing/2014/main" id="{CB166B2F-974B-2525-6753-91C833B6DE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7235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8" name="CasellaDiTesto 11">
            <a:extLst>
              <a:ext uri="{FF2B5EF4-FFF2-40B4-BE49-F238E27FC236}">
                <a16:creationId xmlns:a16="http://schemas.microsoft.com/office/drawing/2014/main" id="{62E43175-3351-FD42-DEBA-B0CD5D035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9688" y="72358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9" name="CasellaDiTesto 12">
            <a:extLst>
              <a:ext uri="{FF2B5EF4-FFF2-40B4-BE49-F238E27FC236}">
                <a16:creationId xmlns:a16="http://schemas.microsoft.com/office/drawing/2014/main" id="{ABCCED6B-A396-D068-7073-A9A4DF67B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5438775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0" name="CasellaDiTesto 13">
            <a:extLst>
              <a:ext uri="{FF2B5EF4-FFF2-40B4-BE49-F238E27FC236}">
                <a16:creationId xmlns:a16="http://schemas.microsoft.com/office/drawing/2014/main" id="{C0E83E50-BFD1-3585-CA12-86A841BFF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457041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1" name="CasellaDiTesto 14">
            <a:extLst>
              <a:ext uri="{FF2B5EF4-FFF2-40B4-BE49-F238E27FC236}">
                <a16:creationId xmlns:a16="http://schemas.microsoft.com/office/drawing/2014/main" id="{B6730C7F-51A8-3A1D-3FB6-13EC6CBAD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57041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2" name="CasellaDiTesto 15">
            <a:extLst>
              <a:ext uri="{FF2B5EF4-FFF2-40B4-BE49-F238E27FC236}">
                <a16:creationId xmlns:a16="http://schemas.microsoft.com/office/drawing/2014/main" id="{68D07D5D-A51F-E28F-D600-4FB7C5F08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3" y="8101013"/>
            <a:ext cx="403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3" name="CasellaDiTesto 9">
            <a:extLst>
              <a:ext uri="{FF2B5EF4-FFF2-40B4-BE49-F238E27FC236}">
                <a16:creationId xmlns:a16="http://schemas.microsoft.com/office/drawing/2014/main" id="{AACEBE3F-9395-7ECE-DEF9-D7F3017BE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628332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094" name="CasellaDiTesto 9">
            <a:extLst>
              <a:ext uri="{FF2B5EF4-FFF2-40B4-BE49-F238E27FC236}">
                <a16:creationId xmlns:a16="http://schemas.microsoft.com/office/drawing/2014/main" id="{C5B8824D-4436-6057-3A83-E1EAF5486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5" y="5438775"/>
            <a:ext cx="17764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5" name="CasellaDiTesto 9">
            <a:extLst>
              <a:ext uri="{FF2B5EF4-FFF2-40B4-BE49-F238E27FC236}">
                <a16:creationId xmlns:a16="http://schemas.microsoft.com/office/drawing/2014/main" id="{F0C25F60-018D-354D-E180-5E820AABA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8038" y="5438775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6" name="CasellaDiTesto 9">
            <a:extLst>
              <a:ext uri="{FF2B5EF4-FFF2-40B4-BE49-F238E27FC236}">
                <a16:creationId xmlns:a16="http://schemas.microsoft.com/office/drawing/2014/main" id="{724C92DB-160D-4F89-2998-9B2ED8789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4388" y="6300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&lt;colonna_10&gt;</a:t>
            </a:r>
          </a:p>
        </p:txBody>
      </p:sp>
      <p:sp>
        <p:nvSpPr>
          <p:cNvPr id="2097" name="CasellaDiTesto 1">
            <a:extLst>
              <a:ext uri="{FF2B5EF4-FFF2-40B4-BE49-F238E27FC236}">
                <a16:creationId xmlns:a16="http://schemas.microsoft.com/office/drawing/2014/main" id="{E2D09DF6-F1B3-D401-5001-5602A7940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909763"/>
            <a:ext cx="1733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  <p:pic>
        <p:nvPicPr>
          <p:cNvPr id="2098" name="Picture 53">
            <a:extLst>
              <a:ext uri="{FF2B5EF4-FFF2-40B4-BE49-F238E27FC236}">
                <a16:creationId xmlns:a16="http://schemas.microsoft.com/office/drawing/2014/main" id="{F2C044FA-8208-2729-7B9C-836A93B3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414338"/>
            <a:ext cx="2787650" cy="782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99" name="CasellaDiTesto 8">
            <a:extLst>
              <a:ext uri="{FF2B5EF4-FFF2-40B4-BE49-F238E27FC236}">
                <a16:creationId xmlns:a16="http://schemas.microsoft.com/office/drawing/2014/main" id="{6F4D8EE6-A035-62E1-78BB-71AA4A8BED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5650" y="3556000"/>
            <a:ext cx="18764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132</Words>
  <Application>Microsoft Office PowerPoint</Application>
  <PresentationFormat>Presentazione su schermo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38</cp:revision>
  <dcterms:created xsi:type="dcterms:W3CDTF">2017-03-14T14:41:04Z</dcterms:created>
  <dcterms:modified xsi:type="dcterms:W3CDTF">2025-08-07T09:49:41Z</dcterms:modified>
</cp:coreProperties>
</file>