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FD62F5-4C1B-F410-8381-9FE66A2A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65F03-064E-422E-8315-B591CE7F4B7F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BFE222-5402-0488-76E6-47C9C23B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5A882-4690-D117-5318-8E1F47A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3AB96-11C5-4DD7-A1C3-AF0344AE30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5390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2EF08C-7AF8-450E-800D-C1249311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D93A-68EF-40A6-9294-4E8F854FE160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32B473-65C1-4022-19BC-2A2A1E69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80861F-4BC7-EFBD-D532-9F395AE9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585B5-6420-4F77-8C76-A108D0EBBFE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37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9EC75B-4239-AD8F-5E81-9B4418DE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F1F-15EF-43E5-92DD-2CD31CAC20F3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6B48B5-C364-4570-9582-2DB7B6DF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205699-B201-B6C6-02BF-17242F8B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8C98-9CE6-48EE-95F6-16E8F5EB4C8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35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AC2DC-6813-4053-6596-EEE83FC6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0A4D9-6B77-4064-95C5-6C95D2A138BC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A39EB6-8F99-A666-4D71-4A6638FE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D26D13-E55E-6F80-89E2-3EDBAC14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CE1-BB50-4C6B-8F05-556F264194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6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940FE1-7163-350C-51B0-AD8BF3F7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A1F3-EEC6-4FD2-9C38-E013DD693A56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6A7639-90A2-C8BF-7123-AFFD8907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A83C28-205E-BE33-A831-FE9FEF29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BF9D0-803F-417C-994D-F402A85C188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69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E1D296F-04BF-C96A-C579-06D490D7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819-9C88-4AE1-ABD3-9390116B5317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213F7CE-2126-BCF6-D077-48AEB2FA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0222E44-229B-AEDD-4404-AEB5065F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89B26-B735-486F-9A56-43D27772D26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32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0595114C-2B40-704B-D53F-6EA5C9D1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36DC0-DADB-4352-99CF-71C1C58287AC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F4660940-7DDC-DCA7-81F3-2DC22642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BE41DE8-EA44-8E39-A3CA-C307FF43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F92B7-B01E-40C5-B958-570D95D434C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22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CABE9CC4-168F-0A98-DDE1-3445E8CB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CC462-21B1-4EC8-B5FB-9A7B0044A0F1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14176B74-D78B-2975-7B46-DAA676E3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1FEDA63-3528-AF36-4E87-2AA8B1DC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15DE4-A378-446A-88C7-1EF234FC271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76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42C61E9-B5C2-B16A-D963-E0DCF7CB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4A78C-896E-4CDD-80AC-8CC28161602E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3AF1A1B9-96AC-633E-3B96-30009ED6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2FDE3FB-2807-2EC1-8F20-64A84C0F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562A9-1106-477F-9F01-4B20ED05618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4119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317FF87-F62E-6B5D-D601-43E15F6E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AAF94-9DFC-41E7-BA2B-41C456E977D6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380112D-5881-40A7-889A-24261A3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09D3E2F-52EE-F0CD-9111-CDA7B8E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F46C3-833D-4744-A4BD-54908F3D0ED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202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3DBC5D7-CAC7-03E9-1B63-53DE68D3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2D380-FB4E-4A14-A4E6-564A4722905D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BEAD891-952F-2B0C-E59A-C6154342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F099ECA-3F6B-8F76-76E2-74699BC5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D1E5-E89D-4C71-B92C-B63B6E836C5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33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F822D076-01E1-6939-631B-861AA68AEC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566E82D0-6153-5364-1426-78F13B21D3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D737B-6F59-7041-1611-3A8B8ACD6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060030-6619-4D95-A72B-59CD37FDDB57}" type="datetimeFigureOut">
              <a:rPr lang="it-IT"/>
              <a:pPr>
                <a:defRPr/>
              </a:pPr>
              <a:t>06/08/2025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8E8159-33B2-9C87-BE93-CEA6AD4B1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2B5EBA-3141-B498-A98B-78CC99DAA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9EBF1C-45BF-497B-9EA9-0210DFB6852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F9E88969-C10A-B0A1-52DC-49B4169D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38DF525-FCB9-B5E6-C300-A66005C51592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4072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7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7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Distribuzione: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78">
                <a:tc rowSpan="2"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36" marR="9143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8">
                <a:tc v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926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4694CE20-D970-A132-11F0-AC525BDEC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A828D656-8740-96A3-8AA6-7A528E2F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4" name="CasellaDiTesto 7">
            <a:extLst>
              <a:ext uri="{FF2B5EF4-FFF2-40B4-BE49-F238E27FC236}">
                <a16:creationId xmlns:a16="http://schemas.microsoft.com/office/drawing/2014/main" id="{CE8F5EF1-F384-BA0C-43C0-722F28EF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7479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5" name="CasellaDiTesto 8">
            <a:extLst>
              <a:ext uri="{FF2B5EF4-FFF2-40B4-BE49-F238E27FC236}">
                <a16:creationId xmlns:a16="http://schemas.microsoft.com/office/drawing/2014/main" id="{2361450F-284B-1A63-7536-E56B2633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476625"/>
            <a:ext cx="416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5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6" name="CasellaDiTesto 9">
            <a:extLst>
              <a:ext uri="{FF2B5EF4-FFF2-40B4-BE49-F238E27FC236}">
                <a16:creationId xmlns:a16="http://schemas.microsoft.com/office/drawing/2014/main" id="{07ABA4EA-AD67-F7B8-C046-0C8C8A19D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2437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7" name="CasellaDiTesto 10">
            <a:extLst>
              <a:ext uri="{FF2B5EF4-FFF2-40B4-BE49-F238E27FC236}">
                <a16:creationId xmlns:a16="http://schemas.microsoft.com/office/drawing/2014/main" id="{F6E47DEB-ECC0-50FF-03EC-431B8E5E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8" name="CasellaDiTesto 11">
            <a:extLst>
              <a:ext uri="{FF2B5EF4-FFF2-40B4-BE49-F238E27FC236}">
                <a16:creationId xmlns:a16="http://schemas.microsoft.com/office/drawing/2014/main" id="{C1CC87E4-EC12-547D-ED68-75D77776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9" name="CasellaDiTesto 12">
            <a:extLst>
              <a:ext uri="{FF2B5EF4-FFF2-40B4-BE49-F238E27FC236}">
                <a16:creationId xmlns:a16="http://schemas.microsoft.com/office/drawing/2014/main" id="{684CB9C9-8589-325F-9931-CB4FE730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438775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0" name="CasellaDiTesto 13">
            <a:extLst>
              <a:ext uri="{FF2B5EF4-FFF2-40B4-BE49-F238E27FC236}">
                <a16:creationId xmlns:a16="http://schemas.microsoft.com/office/drawing/2014/main" id="{164AE0DC-381A-EE79-4238-BB9FD627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57041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4">
            <a:extLst>
              <a:ext uri="{FF2B5EF4-FFF2-40B4-BE49-F238E27FC236}">
                <a16:creationId xmlns:a16="http://schemas.microsoft.com/office/drawing/2014/main" id="{845B3047-D160-C0B5-D1D2-26EDAAE1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5704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5">
            <a:extLst>
              <a:ext uri="{FF2B5EF4-FFF2-40B4-BE49-F238E27FC236}">
                <a16:creationId xmlns:a16="http://schemas.microsoft.com/office/drawing/2014/main" id="{CBC00055-8ED8-0C58-205A-20C2884B0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1010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3" name="CasellaDiTesto 9">
            <a:extLst>
              <a:ext uri="{FF2B5EF4-FFF2-40B4-BE49-F238E27FC236}">
                <a16:creationId xmlns:a16="http://schemas.microsoft.com/office/drawing/2014/main" id="{012A1BB0-6173-60D0-D6BD-1A014872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8332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4" name="CasellaDiTesto 9">
            <a:extLst>
              <a:ext uri="{FF2B5EF4-FFF2-40B4-BE49-F238E27FC236}">
                <a16:creationId xmlns:a16="http://schemas.microsoft.com/office/drawing/2014/main" id="{2C6FBE00-A583-FBCE-B219-2E8D5454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3877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E8D45871-EAA6-159D-9567-2F5459D7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387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8DBEE073-2C89-5CF1-B8F6-F3D951FD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6300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7" name="CasellaDiTesto 1">
            <a:extLst>
              <a:ext uri="{FF2B5EF4-FFF2-40B4-BE49-F238E27FC236}">
                <a16:creationId xmlns:a16="http://schemas.microsoft.com/office/drawing/2014/main" id="{6E61D58B-2693-3855-4DAA-E10EF483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sp>
        <p:nvSpPr>
          <p:cNvPr id="2098" name="CasellaDiTesto 8">
            <a:extLst>
              <a:ext uri="{FF2B5EF4-FFF2-40B4-BE49-F238E27FC236}">
                <a16:creationId xmlns:a16="http://schemas.microsoft.com/office/drawing/2014/main" id="{0F832681-50B4-AF9C-7E95-7825B9E8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556000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9" name="Immagine 2" descr="Immagine che contiene Carattere, logo, Elementi grafici, simbolo&#10;&#10;Descrizione generata automaticamente">
            <a:extLst>
              <a:ext uri="{FF2B5EF4-FFF2-40B4-BE49-F238E27FC236}">
                <a16:creationId xmlns:a16="http://schemas.microsoft.com/office/drawing/2014/main" id="{81586E8F-865E-1BB9-CB28-7019FD2B4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39750"/>
            <a:ext cx="2844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132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40</cp:revision>
  <dcterms:created xsi:type="dcterms:W3CDTF">2017-03-14T14:41:04Z</dcterms:created>
  <dcterms:modified xsi:type="dcterms:W3CDTF">2025-08-06T14:31:30Z</dcterms:modified>
</cp:coreProperties>
</file>