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C2650-40FE-4E97-A9CC-C884FED6E741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5A8B1-1DDD-42A6-9E5C-3FE07EF6AC8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5A8B1-1DDD-42A6-9E5C-3FE07EF6AC8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5A8B1-1DDD-42A6-9E5C-3FE07EF6AC89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5A8B1-1DDD-42A6-9E5C-3FE07EF6AC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4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5A8B1-1DDD-42A6-9E5C-3FE07EF6AC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60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5A8B1-1DDD-42A6-9E5C-3FE07EF6AC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2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5A8B1-1DDD-42A6-9E5C-3FE07EF6AC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06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Валенитн Маг\Мои документы\Мои рисунки\Организатор клипов (Microsoft)\j043316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90802"/>
          </a:xfrm>
          <a:prstGeom prst="rect">
            <a:avLst/>
          </a:prstGeom>
          <a:noFill/>
        </p:spPr>
      </p:pic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2957126" y="3501008"/>
            <a:ext cx="6400800" cy="1752600"/>
          </a:xfrm>
        </p:spPr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tRaSh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dEsIgN</a:t>
            </a:r>
            <a:r>
              <a:rPr lang="en-US" dirty="0" smtClean="0">
                <a:latin typeface="Comic Sans MS" panose="030F0702030302020204" pitchFamily="66" charset="0"/>
              </a:rPr>
              <a:t> By </a:t>
            </a:r>
            <a:r>
              <a:rPr lang="en-US" dirty="0" err="1" smtClean="0">
                <a:latin typeface="Comic Sans MS" panose="030F0702030302020204" pitchFamily="66" charset="0"/>
              </a:rPr>
              <a:t>bOnDaR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xD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1029" name="Picture 5" descr="C:\Documents and Settings\Валенитн Маг\Мои документы\Мои рисунки\Организатор клипов (Microsoft)\j044134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0"/>
            <a:ext cx="8153400" cy="46482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Отз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овик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" name="Picture 2" descr="ÐÐ°ÑÑÐ¸Ð½ÐºÐ¸ Ð¿Ð¾ Ð·Ð°Ð¿ÑÐ¾ÑÑ Ð¾ÑÐ·ÑÐ²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09" b="96614" l="2400" r="94000">
                        <a14:backgroundMark x1="50000" y1="90519" x2="54000" y2="90519"/>
                        <a14:backgroundMark x1="41200" y1="90293" x2="41200" y2="90293"/>
                        <a14:backgroundMark x1="35000" y1="89842" x2="35000" y2="89842"/>
                        <a14:backgroundMark x1="63800" y1="90519" x2="63800" y2="90519"/>
                        <a14:backgroundMark x1="72200" y1="89165" x2="72200" y2="89165"/>
                        <a14:backgroundMark x1="35400" y1="85102" x2="35400" y2="85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41561"/>
            <a:ext cx="2431195" cy="215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Валенитн Маг\Мои документы\Мои рисунки\Организатор клипов (Microsoft)\j043316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49080"/>
            <a:ext cx="9144000" cy="270892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Проблемы? Ага.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Сайты с отзывами превратились в помойку</a:t>
            </a:r>
          </a:p>
          <a:p>
            <a:r>
              <a:rPr lang="ru-RU" dirty="0" smtClean="0"/>
              <a:t>Отзывы покупаются за деньги</a:t>
            </a:r>
          </a:p>
          <a:p>
            <a:r>
              <a:rPr lang="ru-RU" dirty="0" smtClean="0"/>
              <a:t>Отзывы бездушны</a:t>
            </a:r>
            <a:endParaRPr lang="ru-RU" dirty="0"/>
          </a:p>
        </p:txBody>
      </p:sp>
      <p:pic>
        <p:nvPicPr>
          <p:cNvPr id="8" name="Picture 2" descr="ÐÐ°ÑÑÐ¸Ð½ÐºÐ¸ Ð¿Ð¾ Ð·Ð°Ð¿ÑÐ¾ÑÑ Ð¾ÑÐ·ÑÐ²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09" b="96614" l="2400" r="94000">
                        <a14:backgroundMark x1="50000" y1="90519" x2="54000" y2="90519"/>
                        <a14:backgroundMark x1="41200" y1="90293" x2="41200" y2="90293"/>
                        <a14:backgroundMark x1="35000" y1="89842" x2="35000" y2="89842"/>
                        <a14:backgroundMark x1="63800" y1="90519" x2="63800" y2="90519"/>
                        <a14:backgroundMark x1="72200" y1="89165" x2="72200" y2="89165"/>
                        <a14:backgroundMark x1="35400" y1="85102" x2="35400" y2="85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01"/>
            <a:ext cx="1326921" cy="11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Ð¾ÑÐ·ÑÐ²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20" y="4220220"/>
            <a:ext cx="4809728" cy="18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Валенитн Маг\Мои документы\Мои рисунки\Организатор клипов (Microsoft)\j043316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49080"/>
            <a:ext cx="9144000" cy="270892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делает </a:t>
            </a:r>
            <a:r>
              <a:rPr lang="ru-RU" dirty="0" err="1" smtClean="0"/>
              <a:t>Отзовик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Отзывы добавляются администрацией через сложные механизмы, соответственно </a:t>
            </a:r>
            <a:r>
              <a:rPr lang="ru-RU" dirty="0" err="1" smtClean="0"/>
              <a:t>модерируются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Добавить информацию можно о любом месте в мире.</a:t>
            </a:r>
          </a:p>
          <a:p>
            <a:r>
              <a:rPr lang="ru-RU" dirty="0" smtClean="0"/>
              <a:t>Оно говорит приятным и нежным голосом.</a:t>
            </a:r>
          </a:p>
        </p:txBody>
      </p:sp>
      <p:pic>
        <p:nvPicPr>
          <p:cNvPr id="8" name="Picture 2" descr="ÐÐ°ÑÑÐ¸Ð½ÐºÐ¸ Ð¿Ð¾ Ð·Ð°Ð¿ÑÐ¾ÑÑ Ð¾ÑÐ·ÑÐ²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09" b="96614" l="2400" r="94000">
                        <a14:backgroundMark x1="50000" y1="90519" x2="54000" y2="90519"/>
                        <a14:backgroundMark x1="41200" y1="90293" x2="41200" y2="90293"/>
                        <a14:backgroundMark x1="35000" y1="89842" x2="35000" y2="89842"/>
                        <a14:backgroundMark x1="63800" y1="90519" x2="63800" y2="90519"/>
                        <a14:backgroundMark x1="72200" y1="89165" x2="72200" y2="89165"/>
                        <a14:backgroundMark x1="35400" y1="85102" x2="35400" y2="85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01"/>
            <a:ext cx="1326921" cy="11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ÐÐ°ÑÑÐ¸Ð½ÐºÐ¸ Ð¿Ð¾ Ð·Ð°Ð¿ÑÐ¾ÑÑ Ð¾ÑÐ·ÑÐ²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88281" y1="7031" x2="88281" y2="7031"/>
                        <a14:foregroundMark x1="92578" y1="3906" x2="92578" y2="3906"/>
                        <a14:foregroundMark x1="28906" y1="14453" x2="22656" y2="19922"/>
                        <a14:backgroundMark x1="22266" y1="15625" x2="22266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40834"/>
            <a:ext cx="1651248" cy="16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8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Валенитн Маг\Мои документы\Мои рисунки\Организатор клипов (Microsoft)\j043316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49080"/>
            <a:ext cx="9144000" cy="270892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77286"/>
            <a:ext cx="8229600" cy="1143000"/>
          </a:xfrm>
        </p:spPr>
        <p:txBody>
          <a:bodyPr/>
          <a:lstStyle/>
          <a:p>
            <a:r>
              <a:rPr lang="ru-RU" dirty="0" smtClean="0"/>
              <a:t>А ну-ка давайте-ка посмотрим</a:t>
            </a:r>
            <a:endParaRPr lang="ru-RU" dirty="0"/>
          </a:p>
        </p:txBody>
      </p:sp>
      <p:pic>
        <p:nvPicPr>
          <p:cNvPr id="8" name="Picture 2" descr="ÐÐ°ÑÑÐ¸Ð½ÐºÐ¸ Ð¿Ð¾ Ð·Ð°Ð¿ÑÐ¾ÑÑ Ð¾ÑÐ·ÑÐ²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09" b="96614" l="2400" r="94000">
                        <a14:backgroundMark x1="50000" y1="90519" x2="54000" y2="90519"/>
                        <a14:backgroundMark x1="41200" y1="90293" x2="41200" y2="90293"/>
                        <a14:backgroundMark x1="35000" y1="89842" x2="35000" y2="89842"/>
                        <a14:backgroundMark x1="63800" y1="90519" x2="63800" y2="90519"/>
                        <a14:backgroundMark x1="72200" y1="89165" x2="72200" y2="89165"/>
                        <a14:backgroundMark x1="35400" y1="85102" x2="35400" y2="85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01"/>
            <a:ext cx="1326921" cy="11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ÐÐ°ÑÑÐ¸Ð½ÐºÐ¸ Ð¿Ð¾ Ð·Ð°Ð¿ÑÐ¾ÑÑ Ð´Ð²Ð° Ð³Ð»Ð°Ð·Ð° ÑÐ¸ÑÑÐ½Ð¾Ðº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6727" y1="12339" x2="50727" y2="12339"/>
                        <a14:foregroundMark x1="30182" y1="62982" x2="34364" y2="67095"/>
                        <a14:backgroundMark x1="26000" y1="36761" x2="38182" y2="32134"/>
                        <a14:backgroundMark x1="76909" y1="41388" x2="88545" y2="49357"/>
                        <a14:backgroundMark x1="74000" y1="72237" x2="60909" y2="90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15645"/>
            <a:ext cx="2962672" cy="209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6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Валенитн Маг\Мои документы\Мои рисунки\Организатор клипов (Microsoft)\j043316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49080"/>
            <a:ext cx="9144000" cy="270892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допиливать напильником?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 как же еще?</a:t>
            </a:r>
          </a:p>
          <a:p>
            <a:r>
              <a:rPr lang="ru-RU" dirty="0" smtClean="0"/>
              <a:t>Запилить карту проезда</a:t>
            </a:r>
          </a:p>
          <a:p>
            <a:r>
              <a:rPr lang="ru-RU" dirty="0" smtClean="0"/>
              <a:t>Запилить модуль добавления отзывов прямо через Алису</a:t>
            </a:r>
          </a:p>
        </p:txBody>
      </p:sp>
      <p:pic>
        <p:nvPicPr>
          <p:cNvPr id="8" name="Picture 2" descr="ÐÐ°ÑÑÐ¸Ð½ÐºÐ¸ Ð¿Ð¾ Ð·Ð°Ð¿ÑÐ¾ÑÑ Ð¾ÑÐ·ÑÐ²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09" b="96614" l="2400" r="94000">
                        <a14:backgroundMark x1="50000" y1="90519" x2="54000" y2="90519"/>
                        <a14:backgroundMark x1="41200" y1="90293" x2="41200" y2="90293"/>
                        <a14:backgroundMark x1="35000" y1="89842" x2="35000" y2="89842"/>
                        <a14:backgroundMark x1="63800" y1="90519" x2="63800" y2="90519"/>
                        <a14:backgroundMark x1="72200" y1="89165" x2="72200" y2="89165"/>
                        <a14:backgroundMark x1="35400" y1="85102" x2="35400" y2="85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01"/>
            <a:ext cx="1326921" cy="11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ÐÐ°ÑÑÐ¸Ð½ÐºÐ¸ Ð¿Ð¾ Ð·Ð°Ð¿ÑÐ¾ÑÑ Ð¾ÑÐ·ÑÐ²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88281" y1="7031" x2="88281" y2="7031"/>
                        <a14:foregroundMark x1="92578" y1="3906" x2="92578" y2="3906"/>
                        <a14:foregroundMark x1="28906" y1="14453" x2="22656" y2="19922"/>
                        <a14:backgroundMark x1="22266" y1="15625" x2="22266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40834"/>
            <a:ext cx="1651248" cy="16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Валенитн Маг\Мои документы\Мои рисунки\Организатор клипов (Microsoft)\j043316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49080"/>
            <a:ext cx="9144000" cy="270892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prstTxWarp prst="textStop">
              <a:avLst/>
            </a:prstTxWarp>
            <a:normAutofit/>
          </a:bodyPr>
          <a:lstStyle/>
          <a:p>
            <a:r>
              <a:rPr lang="en-US" sz="5400" b="1" i="1" u="sng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sPaSiBa</a:t>
            </a:r>
            <a:r>
              <a:rPr lang="en-US" sz="5400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i="1" u="sng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BaLsHoi</a:t>
            </a:r>
            <a:r>
              <a:rPr lang="en-US" sz="5400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!!!!11!1!</a:t>
            </a:r>
            <a:endParaRPr lang="ru-RU" sz="5400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8" name="Picture 2" descr="ÐÐ°ÑÑÐ¸Ð½ÐºÐ¸ Ð¿Ð¾ Ð·Ð°Ð¿ÑÐ¾ÑÑ Ð¾ÑÐ·ÑÐ²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09" b="96614" l="2400" r="94000">
                        <a14:backgroundMark x1="50000" y1="90519" x2="54000" y2="90519"/>
                        <a14:backgroundMark x1="41200" y1="90293" x2="41200" y2="90293"/>
                        <a14:backgroundMark x1="35000" y1="89842" x2="35000" y2="89842"/>
                        <a14:backgroundMark x1="63800" y1="90519" x2="63800" y2="90519"/>
                        <a14:backgroundMark x1="72200" y1="89165" x2="72200" y2="89165"/>
                        <a14:backgroundMark x1="35400" y1="85102" x2="35400" y2="85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01"/>
            <a:ext cx="1326921" cy="11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88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4EDBB8-BA98-4266-B867-EFB1BBDC15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Летний шаблон оформления с зеленой травой</Template>
  <TotalTime>13</TotalTime>
  <Words>88</Words>
  <Application>Microsoft Office PowerPoint</Application>
  <PresentationFormat>Экран (4:3)</PresentationFormat>
  <Paragraphs>22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Comic Sans MS</vt:lpstr>
      <vt:lpstr>Тема Office</vt:lpstr>
      <vt:lpstr>Отзовик.</vt:lpstr>
      <vt:lpstr>Проблемы? Ага.</vt:lpstr>
      <vt:lpstr>А что делает Отзовик?</vt:lpstr>
      <vt:lpstr>А ну-ка давайте-ка посмотрим</vt:lpstr>
      <vt:lpstr>А допиливать напильником?</vt:lpstr>
      <vt:lpstr>sPaSiBa BaLsHoi!!!!11!1!</vt:lpstr>
    </vt:vector>
  </TitlesOfParts>
  <Company>RCIiOKO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отзовик.</dc:title>
  <dc:creator>student</dc:creator>
  <cp:keywords/>
  <cp:lastModifiedBy>student</cp:lastModifiedBy>
  <cp:revision>2</cp:revision>
  <dcterms:created xsi:type="dcterms:W3CDTF">2019-04-16T12:02:52Z</dcterms:created>
  <dcterms:modified xsi:type="dcterms:W3CDTF">2019-04-16T12:16:22Z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TC300082759990</vt:lpwstr>
  </property>
</Properties>
</file>