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3E5"/>
    <a:srgbClr val="FD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89"/>
  </p:normalViewPr>
  <p:slideViewPr>
    <p:cSldViewPr snapToGrid="0" snapToObjects="1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1918672-08F0-475C-9F3B-D15D9907A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BEEBF0-FFE2-4DD2-8109-4DC53ED564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1A41-E6CB-4C85-B116-7FE3F7A64B22}" type="datetimeFigureOut">
              <a:rPr lang="ru-RU" smtClean="0"/>
              <a:t>12.02.2019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7E28F1-B1A6-4F30-A55C-46E02DEB82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9E6336-5ED2-44F0-85A6-663AF5AEE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1645F-DFE5-4D49-BF65-F212AAC4777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44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D862F-6544-4625-96F7-71C0D332392C}" type="datetimeFigureOut">
              <a:rPr lang="ru-RU" smtClean="0"/>
              <a:t>12.02.2019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AFA0B-72E7-4C84-B3B1-76B32B84AAC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02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AFA0B-72E7-4C84-B3B1-76B32B84AAC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20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AFA0B-72E7-4C84-B3B1-76B32B84AAC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6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D4D620-AF9B-44F9-914F-BA1F1B4759C0}"/>
              </a:ext>
            </a:extLst>
          </p:cNvPr>
          <p:cNvSpPr/>
          <p:nvPr userDrawn="1"/>
        </p:nvSpPr>
        <p:spPr>
          <a:xfrm>
            <a:off x="42672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1B1473-4A32-4480-8D0E-E45BAABAE89F}"/>
              </a:ext>
            </a:extLst>
          </p:cNvPr>
          <p:cNvSpPr/>
          <p:nvPr userDrawn="1"/>
        </p:nvSpPr>
        <p:spPr>
          <a:xfrm>
            <a:off x="6096000" y="16002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3BE92A-B011-4D2F-A4A4-1EA9EBB57E5A}"/>
              </a:ext>
            </a:extLst>
          </p:cNvPr>
          <p:cNvSpPr/>
          <p:nvPr userDrawn="1"/>
        </p:nvSpPr>
        <p:spPr>
          <a:xfrm>
            <a:off x="42672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70BAB3-6B7B-4750-8530-3A27FAA36546}"/>
              </a:ext>
            </a:extLst>
          </p:cNvPr>
          <p:cNvSpPr/>
          <p:nvPr userDrawn="1"/>
        </p:nvSpPr>
        <p:spPr>
          <a:xfrm>
            <a:off x="6096000" y="34290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27E57AB-2E34-468C-BC9D-A80C8DD900A6}"/>
              </a:ext>
            </a:extLst>
          </p:cNvPr>
          <p:cNvSpPr/>
          <p:nvPr userDrawn="1"/>
        </p:nvSpPr>
        <p:spPr>
          <a:xfrm>
            <a:off x="24384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081BA38-2A0E-4F5E-925F-F0D08FB13C7F}"/>
              </a:ext>
            </a:extLst>
          </p:cNvPr>
          <p:cNvSpPr/>
          <p:nvPr userDrawn="1"/>
        </p:nvSpPr>
        <p:spPr>
          <a:xfrm>
            <a:off x="24384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25C28F-E566-4931-843A-7AACFF507E88}"/>
              </a:ext>
            </a:extLst>
          </p:cNvPr>
          <p:cNvSpPr/>
          <p:nvPr userDrawn="1"/>
        </p:nvSpPr>
        <p:spPr>
          <a:xfrm>
            <a:off x="79248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3B49B4-28C7-4290-866E-DFE815052070}"/>
              </a:ext>
            </a:extLst>
          </p:cNvPr>
          <p:cNvSpPr/>
          <p:nvPr userDrawn="1"/>
        </p:nvSpPr>
        <p:spPr>
          <a:xfrm>
            <a:off x="7924800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0F1611E-6791-4AA5-B85C-4FA9496C8ECC}"/>
              </a:ext>
            </a:extLst>
          </p:cNvPr>
          <p:cNvSpPr/>
          <p:nvPr userDrawn="1"/>
        </p:nvSpPr>
        <p:spPr>
          <a:xfrm>
            <a:off x="9753600" y="1600200"/>
            <a:ext cx="1828800" cy="18288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CC5EDC-22AA-488B-B198-68A50B792069}"/>
              </a:ext>
            </a:extLst>
          </p:cNvPr>
          <p:cNvSpPr/>
          <p:nvPr userDrawn="1"/>
        </p:nvSpPr>
        <p:spPr>
          <a:xfrm>
            <a:off x="9753600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D121A8E-94B0-42E5-A4F5-5E19CF652210}"/>
              </a:ext>
            </a:extLst>
          </p:cNvPr>
          <p:cNvSpPr/>
          <p:nvPr userDrawn="1"/>
        </p:nvSpPr>
        <p:spPr>
          <a:xfrm>
            <a:off x="609600" y="1600200"/>
            <a:ext cx="1828800" cy="1828800"/>
          </a:xfrm>
          <a:prstGeom prst="rect">
            <a:avLst/>
          </a:prstGeom>
          <a:solidFill>
            <a:srgbClr val="FDF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6B3948C-B243-492A-B2B6-ADADCE493671}"/>
              </a:ext>
            </a:extLst>
          </p:cNvPr>
          <p:cNvSpPr/>
          <p:nvPr userDrawn="1"/>
        </p:nvSpPr>
        <p:spPr>
          <a:xfrm>
            <a:off x="609600" y="3429000"/>
            <a:ext cx="18288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A2A81A-099D-4A7F-9F85-23E9435B3D0C}"/>
              </a:ext>
            </a:extLst>
          </p:cNvPr>
          <p:cNvSpPr/>
          <p:nvPr userDrawn="1"/>
        </p:nvSpPr>
        <p:spPr>
          <a:xfrm>
            <a:off x="609600" y="-228600"/>
            <a:ext cx="18288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A4303A-7D93-40B0-B651-29CEEA7F4340}"/>
              </a:ext>
            </a:extLst>
          </p:cNvPr>
          <p:cNvSpPr/>
          <p:nvPr userDrawn="1"/>
        </p:nvSpPr>
        <p:spPr>
          <a:xfrm>
            <a:off x="2441448" y="-228600"/>
            <a:ext cx="18288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45F1DD1-F54A-4F9C-ABB5-79390F1CB164}"/>
              </a:ext>
            </a:extLst>
          </p:cNvPr>
          <p:cNvSpPr/>
          <p:nvPr userDrawn="1"/>
        </p:nvSpPr>
        <p:spPr>
          <a:xfrm>
            <a:off x="42702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0900FB-96F3-4495-92A6-94A915BF7BD1}"/>
              </a:ext>
            </a:extLst>
          </p:cNvPr>
          <p:cNvSpPr/>
          <p:nvPr userDrawn="1"/>
        </p:nvSpPr>
        <p:spPr>
          <a:xfrm>
            <a:off x="60990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4233118-125A-46A7-B233-C30792649214}"/>
              </a:ext>
            </a:extLst>
          </p:cNvPr>
          <p:cNvSpPr/>
          <p:nvPr userDrawn="1"/>
        </p:nvSpPr>
        <p:spPr>
          <a:xfrm>
            <a:off x="7927848" y="-228600"/>
            <a:ext cx="18288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0D653F-85D1-499F-89CE-9E069E19A123}"/>
              </a:ext>
            </a:extLst>
          </p:cNvPr>
          <p:cNvSpPr/>
          <p:nvPr userDrawn="1"/>
        </p:nvSpPr>
        <p:spPr>
          <a:xfrm>
            <a:off x="9756648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B42D977-D3ED-4DF1-B38F-5237A2F22566}"/>
              </a:ext>
            </a:extLst>
          </p:cNvPr>
          <p:cNvSpPr/>
          <p:nvPr userDrawn="1"/>
        </p:nvSpPr>
        <p:spPr>
          <a:xfrm>
            <a:off x="609600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4125E9A-5F44-459E-854A-06DAEA69D007}"/>
              </a:ext>
            </a:extLst>
          </p:cNvPr>
          <p:cNvSpPr/>
          <p:nvPr userDrawn="1"/>
        </p:nvSpPr>
        <p:spPr>
          <a:xfrm>
            <a:off x="2441448" y="5257800"/>
            <a:ext cx="1828800" cy="182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4F7D84D-CBA5-4CF7-85D2-57673C75F93E}"/>
              </a:ext>
            </a:extLst>
          </p:cNvPr>
          <p:cNvSpPr/>
          <p:nvPr userDrawn="1"/>
        </p:nvSpPr>
        <p:spPr>
          <a:xfrm>
            <a:off x="42702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68A0796-4C04-4A64-B2CE-22230FCD10F9}"/>
              </a:ext>
            </a:extLst>
          </p:cNvPr>
          <p:cNvSpPr/>
          <p:nvPr userDrawn="1"/>
        </p:nvSpPr>
        <p:spPr>
          <a:xfrm>
            <a:off x="60990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6CE728D-C95A-4F9F-A0D1-829823DBA1C0}"/>
              </a:ext>
            </a:extLst>
          </p:cNvPr>
          <p:cNvSpPr/>
          <p:nvPr userDrawn="1"/>
        </p:nvSpPr>
        <p:spPr>
          <a:xfrm>
            <a:off x="7927848" y="5257800"/>
            <a:ext cx="1828800" cy="1828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8E96C18-518C-4F34-BF9F-51104FDD2D25}"/>
              </a:ext>
            </a:extLst>
          </p:cNvPr>
          <p:cNvSpPr/>
          <p:nvPr userDrawn="1"/>
        </p:nvSpPr>
        <p:spPr>
          <a:xfrm>
            <a:off x="9756648" y="52578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5D55A72-38BF-44CD-B5AF-0525F43B527E}"/>
              </a:ext>
            </a:extLst>
          </p:cNvPr>
          <p:cNvSpPr/>
          <p:nvPr userDrawn="1"/>
        </p:nvSpPr>
        <p:spPr>
          <a:xfrm>
            <a:off x="11585448" y="-228600"/>
            <a:ext cx="1828800" cy="1828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B4BA3E0-575E-452F-9634-5A32F801B701}"/>
              </a:ext>
            </a:extLst>
          </p:cNvPr>
          <p:cNvSpPr/>
          <p:nvPr userDrawn="1"/>
        </p:nvSpPr>
        <p:spPr>
          <a:xfrm>
            <a:off x="11585448" y="16002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4039F2C-F8AB-416F-A900-DA3727505E3D}"/>
              </a:ext>
            </a:extLst>
          </p:cNvPr>
          <p:cNvSpPr/>
          <p:nvPr userDrawn="1"/>
        </p:nvSpPr>
        <p:spPr>
          <a:xfrm>
            <a:off x="11585448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944A2B3-4B8E-4C21-9AAA-DA3CF2AE5D71}"/>
              </a:ext>
            </a:extLst>
          </p:cNvPr>
          <p:cNvSpPr/>
          <p:nvPr userDrawn="1"/>
        </p:nvSpPr>
        <p:spPr>
          <a:xfrm>
            <a:off x="11585448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1D3BF9E-D73A-49B7-81CD-BE460ACB10B7}"/>
              </a:ext>
            </a:extLst>
          </p:cNvPr>
          <p:cNvSpPr/>
          <p:nvPr userDrawn="1"/>
        </p:nvSpPr>
        <p:spPr>
          <a:xfrm>
            <a:off x="-1225296" y="-2286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C1CE43B-39F6-4B06-8384-1FD29B4675F6}"/>
              </a:ext>
            </a:extLst>
          </p:cNvPr>
          <p:cNvSpPr/>
          <p:nvPr userDrawn="1"/>
        </p:nvSpPr>
        <p:spPr>
          <a:xfrm>
            <a:off x="-1225296" y="1600200"/>
            <a:ext cx="18288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A0856DC-46AF-4C27-85CD-40BD3F4C225F}"/>
              </a:ext>
            </a:extLst>
          </p:cNvPr>
          <p:cNvSpPr/>
          <p:nvPr userDrawn="1"/>
        </p:nvSpPr>
        <p:spPr>
          <a:xfrm>
            <a:off x="-1225296" y="34290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E5F041-595C-4452-B161-EB200B286B30}"/>
              </a:ext>
            </a:extLst>
          </p:cNvPr>
          <p:cNvSpPr/>
          <p:nvPr userDrawn="1"/>
        </p:nvSpPr>
        <p:spPr>
          <a:xfrm>
            <a:off x="-1225296" y="5257800"/>
            <a:ext cx="1828800" cy="182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D733AC8-963F-4887-B6EC-1025926E684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9058" y="4197416"/>
            <a:ext cx="2353884" cy="0"/>
          </a:xfrm>
          <a:prstGeom prst="line">
            <a:avLst/>
          </a:prstGeom>
          <a:ln w="1270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C909B-8722-4A38-AD58-E849DFA65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1104" y="1664208"/>
            <a:ext cx="3657600" cy="2410482"/>
          </a:xfrm>
          <a:prstGeom prst="rect">
            <a:avLst/>
          </a:prstGeom>
        </p:spPr>
        <p:txBody>
          <a:bodyPr rtlCol="0" anchor="ctr"/>
          <a:lstStyle>
            <a:lvl1pPr algn="ctr">
              <a:defRPr sz="54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 dirty="0"/>
              <a:t>Добавьте заголовок слайда - 1</a:t>
            </a:r>
          </a:p>
        </p:txBody>
      </p:sp>
    </p:spTree>
    <p:extLst>
      <p:ext uri="{BB962C8B-B14F-4D97-AF65-F5344CB8AC3E}">
        <p14:creationId xmlns:p14="http://schemas.microsoft.com/office/powerpoint/2010/main" val="3958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6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5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6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8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9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4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5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6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7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8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9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5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6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7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8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9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4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5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6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7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8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9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4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7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8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9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4" nodeType="withEffect">
                                  <p:stCondLst>
                                    <p:cond delay="354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6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7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8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9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2" grpId="0"/>
      <p:bldP spid="2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омб 26">
            <a:extLst>
              <a:ext uri="{FF2B5EF4-FFF2-40B4-BE49-F238E27FC236}">
                <a16:creationId xmlns:a16="http://schemas.microsoft.com/office/drawing/2014/main" id="{239F7AA4-2D43-4BCB-BF16-CC8ED5C11C06}"/>
              </a:ext>
            </a:extLst>
          </p:cNvPr>
          <p:cNvSpPr>
            <a:spLocks noChangeAspect="1"/>
          </p:cNvSpPr>
          <p:nvPr userDrawn="1"/>
        </p:nvSpPr>
        <p:spPr>
          <a:xfrm>
            <a:off x="10661904" y="2577165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5" name="Ромб 24">
            <a:extLst>
              <a:ext uri="{FF2B5EF4-FFF2-40B4-BE49-F238E27FC236}">
                <a16:creationId xmlns:a16="http://schemas.microsoft.com/office/drawing/2014/main" id="{E36BE92B-B8B8-46ED-9916-9CF1DE781E51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4187952"/>
            <a:ext cx="1600200" cy="160020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6" name="Ромб 25">
            <a:extLst>
              <a:ext uri="{FF2B5EF4-FFF2-40B4-BE49-F238E27FC236}">
                <a16:creationId xmlns:a16="http://schemas.microsoft.com/office/drawing/2014/main" id="{1890491F-A8C8-4CD9-B9DA-66F985F0F939}"/>
              </a:ext>
            </a:extLst>
          </p:cNvPr>
          <p:cNvSpPr>
            <a:spLocks noChangeAspect="1"/>
          </p:cNvSpPr>
          <p:nvPr userDrawn="1"/>
        </p:nvSpPr>
        <p:spPr>
          <a:xfrm>
            <a:off x="9107424" y="941832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4" name="Ромб 23">
            <a:extLst>
              <a:ext uri="{FF2B5EF4-FFF2-40B4-BE49-F238E27FC236}">
                <a16:creationId xmlns:a16="http://schemas.microsoft.com/office/drawing/2014/main" id="{45B9E38A-CAC0-440D-AE24-F2E889796CEF}"/>
              </a:ext>
            </a:extLst>
          </p:cNvPr>
          <p:cNvSpPr>
            <a:spLocks noChangeAspect="1"/>
          </p:cNvSpPr>
          <p:nvPr userDrawn="1"/>
        </p:nvSpPr>
        <p:spPr>
          <a:xfrm>
            <a:off x="1490472" y="4187952"/>
            <a:ext cx="1600200" cy="1600200"/>
          </a:xfrm>
          <a:prstGeom prst="diamond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Ромб 22">
            <a:extLst>
              <a:ext uri="{FF2B5EF4-FFF2-40B4-BE49-F238E27FC236}">
                <a16:creationId xmlns:a16="http://schemas.microsoft.com/office/drawing/2014/main" id="{41520CD4-77DD-4940-B859-B80C6B496A83}"/>
              </a:ext>
            </a:extLst>
          </p:cNvPr>
          <p:cNvSpPr>
            <a:spLocks noChangeAspect="1"/>
          </p:cNvSpPr>
          <p:nvPr userDrawn="1"/>
        </p:nvSpPr>
        <p:spPr>
          <a:xfrm>
            <a:off x="-84994" y="2570169"/>
            <a:ext cx="1600200" cy="1600200"/>
          </a:xfrm>
          <a:prstGeom prst="diamond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Ромб 21">
            <a:extLst>
              <a:ext uri="{FF2B5EF4-FFF2-40B4-BE49-F238E27FC236}">
                <a16:creationId xmlns:a16="http://schemas.microsoft.com/office/drawing/2014/main" id="{1BCDF2FB-7A60-4C66-8F7B-E075C795C1D5}"/>
              </a:ext>
            </a:extLst>
          </p:cNvPr>
          <p:cNvSpPr>
            <a:spLocks noChangeAspect="1"/>
          </p:cNvSpPr>
          <p:nvPr userDrawn="1"/>
        </p:nvSpPr>
        <p:spPr>
          <a:xfrm>
            <a:off x="1472184" y="941832"/>
            <a:ext cx="1600200" cy="1600200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0FEF2CCD-FA67-AD4C-90A4-337907350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22844"/>
          </a:xfrm>
          <a:prstGeom prst="rect">
            <a:avLst/>
          </a:prstGeom>
        </p:spPr>
      </p:pic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CACD5791-03B1-B448-A1F2-6E17E58441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169681" y="1701643"/>
            <a:ext cx="12524564" cy="3351244"/>
          </a:xfrm>
          <a:prstGeom prst="rect">
            <a:avLst/>
          </a:prstGeom>
        </p:spPr>
      </p:pic>
      <p:sp>
        <p:nvSpPr>
          <p:cNvPr id="2" name="Графический объект 11">
            <a:extLst>
              <a:ext uri="{FF2B5EF4-FFF2-40B4-BE49-F238E27FC236}">
                <a16:creationId xmlns:a16="http://schemas.microsoft.com/office/drawing/2014/main" id="{F999B271-6869-6B49-92E2-BB4C25CD8AD6}"/>
              </a:ext>
            </a:extLst>
          </p:cNvPr>
          <p:cNvSpPr/>
          <p:nvPr/>
        </p:nvSpPr>
        <p:spPr>
          <a:xfrm>
            <a:off x="-197939" y="1673506"/>
            <a:ext cx="12577905" cy="3412175"/>
          </a:xfrm>
          <a:custGeom>
            <a:avLst/>
            <a:gdLst>
              <a:gd name="connsiteX0" fmla="*/ 12406774 w 12577905"/>
              <a:gd name="connsiteY0" fmla="*/ 179019 h 3412175"/>
              <a:gd name="connsiteX1" fmla="*/ 9347750 w 12577905"/>
              <a:gd name="connsiteY1" fmla="*/ 3238674 h 3412175"/>
              <a:gd name="connsiteX2" fmla="*/ 6289900 w 12577905"/>
              <a:gd name="connsiteY2" fmla="*/ 179019 h 3412175"/>
              <a:gd name="connsiteX3" fmla="*/ 3230876 w 12577905"/>
              <a:gd name="connsiteY3" fmla="*/ 3238674 h 3412175"/>
              <a:gd name="connsiteX4" fmla="*/ 179107 w 12577905"/>
              <a:gd name="connsiteY4" fmla="*/ 184671 h 341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05" h="3412175">
                <a:moveTo>
                  <a:pt x="12406774" y="179019"/>
                </a:moveTo>
                <a:lnTo>
                  <a:pt x="9347750" y="3238674"/>
                </a:lnTo>
                <a:lnTo>
                  <a:pt x="6289900" y="179019"/>
                </a:lnTo>
                <a:lnTo>
                  <a:pt x="3230876" y="3238674"/>
                </a:lnTo>
                <a:lnTo>
                  <a:pt x="179107" y="184671"/>
                </a:lnTo>
              </a:path>
            </a:pathLst>
          </a:custGeom>
          <a:noFill/>
          <a:ln w="213217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3" name="Графический объект 9">
            <a:extLst>
              <a:ext uri="{FF2B5EF4-FFF2-40B4-BE49-F238E27FC236}">
                <a16:creationId xmlns:a16="http://schemas.microsoft.com/office/drawing/2014/main" id="{0D74884F-79A7-6A4E-A240-70D5AA177CA7}"/>
              </a:ext>
            </a:extLst>
          </p:cNvPr>
          <p:cNvSpPr/>
          <p:nvPr/>
        </p:nvSpPr>
        <p:spPr>
          <a:xfrm>
            <a:off x="-198116" y="1633376"/>
            <a:ext cx="12577951" cy="3416058"/>
          </a:xfrm>
          <a:custGeom>
            <a:avLst/>
            <a:gdLst>
              <a:gd name="connsiteX0" fmla="*/ 179413 w 12577950"/>
              <a:gd name="connsiteY0" fmla="*/ 3236854 h 3416057"/>
              <a:gd name="connsiteX1" fmla="*/ 3229086 w 12577950"/>
              <a:gd name="connsiteY1" fmla="*/ 179376 h 3416057"/>
              <a:gd name="connsiteX2" fmla="*/ 6301608 w 12577950"/>
              <a:gd name="connsiteY2" fmla="*/ 3236854 h 3416057"/>
              <a:gd name="connsiteX3" fmla="*/ 9351173 w 12577950"/>
              <a:gd name="connsiteY3" fmla="*/ 179376 h 3416057"/>
              <a:gd name="connsiteX4" fmla="*/ 12403515 w 12577950"/>
              <a:gd name="connsiteY4" fmla="*/ 3219561 h 341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7950" h="3416057">
                <a:moveTo>
                  <a:pt x="179413" y="3236854"/>
                </a:moveTo>
                <a:lnTo>
                  <a:pt x="3229086" y="179376"/>
                </a:lnTo>
                <a:lnTo>
                  <a:pt x="6301608" y="3236854"/>
                </a:lnTo>
                <a:lnTo>
                  <a:pt x="9351173" y="179376"/>
                </a:lnTo>
                <a:lnTo>
                  <a:pt x="12403515" y="3219561"/>
                </a:lnTo>
              </a:path>
            </a:pathLst>
          </a:custGeom>
          <a:noFill/>
          <a:ln w="213399" cap="sq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ru-RU" dirty="0"/>
          </a:p>
        </p:txBody>
      </p:sp>
      <p:sp>
        <p:nvSpPr>
          <p:cNvPr id="11" name="Увеличенный ромб">
            <a:extLst>
              <a:ext uri="{FF2B5EF4-FFF2-40B4-BE49-F238E27FC236}">
                <a16:creationId xmlns:a16="http://schemas.microsoft.com/office/drawing/2014/main" id="{754C3CA6-9BE1-470B-961A-F37FE53DA704}"/>
              </a:ext>
            </a:extLst>
          </p:cNvPr>
          <p:cNvSpPr/>
          <p:nvPr userDrawn="1"/>
        </p:nvSpPr>
        <p:spPr>
          <a:xfrm>
            <a:off x="1593682" y="-1149518"/>
            <a:ext cx="9004635" cy="900463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43ECAC71-F538-43BF-B124-4CD821EF77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7659" y="2968342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7F7B7238-9C5D-4CE1-9708-8B1762AFD8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74612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480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DF32274B-4378-47A1-A6CE-EDCD56006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704" y="1325880"/>
            <a:ext cx="5486400" cy="749808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dirty="0"/>
              <a:t>Добавьте заголовок слайда - 1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2AB59A1-06C5-4440-B3BE-11F6BC8D8749}"/>
              </a:ext>
            </a:extLst>
          </p:cNvPr>
          <p:cNvCxnSpPr>
            <a:cxnSpLocks/>
          </p:cNvCxnSpPr>
          <p:nvPr userDrawn="1"/>
        </p:nvCxnSpPr>
        <p:spPr>
          <a:xfrm>
            <a:off x="4107200" y="2511286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477A2E5-683D-4A17-B4ED-3D5532DE3B78}"/>
              </a:ext>
            </a:extLst>
          </p:cNvPr>
          <p:cNvCxnSpPr>
            <a:cxnSpLocks/>
          </p:cNvCxnSpPr>
          <p:nvPr userDrawn="1"/>
        </p:nvCxnSpPr>
        <p:spPr>
          <a:xfrm>
            <a:off x="4107200" y="4187952"/>
            <a:ext cx="3965408" cy="28137"/>
          </a:xfrm>
          <a:prstGeom prst="line">
            <a:avLst/>
          </a:prstGeom>
          <a:ln w="152400" cap="rnd">
            <a:solidFill>
              <a:schemeClr val="accent6">
                <a:lumMod val="9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325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3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37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3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4" nodeType="withEffect">
                                  <p:stCondLst>
                                    <p:cond delay="4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8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9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4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8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9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1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3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5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6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7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8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9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0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3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5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6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7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8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9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1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1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6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7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8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9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0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3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5" nodeType="withEffect">
                                  <p:stCondLst>
                                    <p:cond delay="5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6" presetClass="exit" presetSubtype="21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7750"/>
                            </p:stCondLst>
                            <p:childTnLst>
                              <p:par>
                                <p:cTn id="253" presetID="16" presetClass="exit" presetSubtype="37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6" presetClass="exit" presetSubtype="3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6" presetClass="exit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6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5" grpId="0" animBg="1"/>
      <p:bldP spid="25" grpId="5" animBg="1"/>
      <p:bldP spid="25" grpId="6" animBg="1"/>
      <p:bldP spid="25" grpId="7" animBg="1"/>
      <p:bldP spid="25" grpId="8" animBg="1"/>
      <p:bldP spid="25" grpId="9" animBg="1"/>
      <p:bldP spid="25" grpId="10" animBg="1"/>
      <p:bldP spid="25" grpId="11" animBg="1"/>
      <p:bldP spid="25" grpId="12" animBg="1"/>
      <p:bldP spid="25" grpId="13" animBg="1"/>
      <p:bldP spid="26" grpId="0" animBg="1"/>
      <p:bldP spid="26" grpId="5" animBg="1"/>
      <p:bldP spid="26" grpId="6" animBg="1"/>
      <p:bldP spid="26" grpId="7" animBg="1"/>
      <p:bldP spid="26" grpId="8" animBg="1"/>
      <p:bldP spid="26" grpId="9" animBg="1"/>
      <p:bldP spid="26" grpId="10" animBg="1"/>
      <p:bldP spid="26" grpId="11" animBg="1"/>
      <p:bldP spid="26" grpId="12" animBg="1"/>
      <p:bldP spid="26" grpId="13" animBg="1"/>
      <p:bldP spid="24" grpId="0" animBg="1"/>
      <p:bldP spid="24" grpId="5" animBg="1"/>
      <p:bldP spid="24" grpId="7" animBg="1"/>
      <p:bldP spid="24" grpId="8" animBg="1"/>
      <p:bldP spid="24" grpId="9" animBg="1"/>
      <p:bldP spid="24" grpId="10" animBg="1"/>
      <p:bldP spid="24" grpId="11" animBg="1"/>
      <p:bldP spid="24" grpId="12" animBg="1"/>
      <p:bldP spid="24" grpId="13" animBg="1"/>
      <p:bldP spid="24" grpId="14" animBg="1"/>
      <p:bldP spid="23" grpId="0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2" grpId="0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" grpId="0" animBg="1"/>
      <p:bldP spid="2" grpId="1" animBg="1"/>
      <p:bldP spid="3" grpId="0" animBg="1"/>
      <p:bldP spid="3" grpId="1" animBg="1"/>
      <p:bldP spid="11" grpId="0" animBg="1"/>
      <p:bldP spid="11" grpId="1" animBg="1"/>
      <p:bldP spid="16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1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2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6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37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iterate type="lt">
                    <p:tmPct val="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2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25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3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3000"/>
                  </p:stCondLst>
                  <p:iterate type="lt">
                    <p:tmPct val="10000"/>
                  </p:iterate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4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4250"/>
                  </p:stCondLst>
                  <p:iterate type="lt">
                    <p:tmPct val="0"/>
                  </p:iterate>
                  <p:childTnLst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2"/>
      <p:bldP spid="18" grpId="3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8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A7089A9-38B1-4074-8EBB-BC9C204F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104" y="1645920"/>
            <a:ext cx="3657600" cy="3594820"/>
          </a:xfrm>
        </p:spPr>
        <p:txBody>
          <a:bodyPr rtlCol="0"/>
          <a:lstStyle/>
          <a:p>
            <a:pPr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SIMON SAID</a:t>
            </a:r>
            <a:br>
              <a:rPr lang="en-US" dirty="0" smtClean="0"/>
            </a:br>
            <a:r>
              <a:rPr lang="en-US" dirty="0" smtClean="0"/>
              <a:t>(LIKE A RAPER)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1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B47460D9-574A-4524-9885-7FAC72C46D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 smtClean="0">
                <a:latin typeface="+mj-lt"/>
              </a:rPr>
              <a:t>Любишь</a:t>
            </a:r>
            <a:r>
              <a:rPr lang="ru-RU" dirty="0" smtClean="0"/>
              <a:t> рэп?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38068EC-8701-49CF-A4AC-5D0C33F6B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7659" y="4679824"/>
            <a:ext cx="5486400" cy="1352486"/>
          </a:xfrm>
        </p:spPr>
        <p:txBody>
          <a:bodyPr rtlCol="0"/>
          <a:lstStyle/>
          <a:p>
            <a:pPr rtl="0"/>
            <a:r>
              <a:rPr lang="ru-RU" dirty="0" smtClean="0"/>
              <a:t>У тебя хорошая память?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6058731-1267-4D78-BE19-23FEE65A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704" y="245660"/>
            <a:ext cx="5486400" cy="1830028"/>
          </a:xfrm>
        </p:spPr>
        <p:txBody>
          <a:bodyPr rtlCol="0"/>
          <a:lstStyle/>
          <a:p>
            <a:pPr rtl="0"/>
            <a:r>
              <a:rPr lang="ru-RU" dirty="0" err="1" smtClean="0"/>
              <a:t>Дистанционка</a:t>
            </a:r>
            <a:r>
              <a:rPr lang="ru-RU" dirty="0"/>
              <a:t> </a:t>
            </a:r>
            <a:r>
              <a:rPr lang="ru-RU" dirty="0" smtClean="0"/>
              <a:t>и тебе нечем заняться?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9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862316" y="395785"/>
            <a:ext cx="8516203" cy="6045958"/>
          </a:xfrm>
          <a:prstGeom prst="rect">
            <a:avLst/>
          </a:prstGeom>
          <a:solidFill>
            <a:srgbClr val="DF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684896" y="368490"/>
            <a:ext cx="8215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SIMON SAID LIKE A RAPER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Stack: Python 3.7, </a:t>
            </a:r>
            <a:r>
              <a:rPr lang="en-US" sz="3600" dirty="0" err="1" smtClean="0"/>
              <a:t>PyGame</a:t>
            </a:r>
            <a:r>
              <a:rPr lang="en-US" sz="3600" dirty="0" smtClean="0"/>
              <a:t>, some </a:t>
            </a:r>
            <a:r>
              <a:rPr lang="en-US" sz="3600" dirty="0" err="1" smtClean="0"/>
              <a:t>Git</a:t>
            </a:r>
            <a:r>
              <a:rPr lang="en-US" sz="3600" dirty="0" smtClean="0"/>
              <a:t>.</a:t>
            </a:r>
            <a:endParaRPr lang="ru-RU" sz="3600" dirty="0"/>
          </a:p>
          <a:p>
            <a:endParaRPr lang="ru-RU" sz="3600" dirty="0" smtClean="0"/>
          </a:p>
          <a:p>
            <a:r>
              <a:rPr lang="ru-RU" sz="3600" dirty="0" smtClean="0"/>
              <a:t>Суть – вспомнить заданную комбинацию и повторить ее.</a:t>
            </a:r>
          </a:p>
        </p:txBody>
      </p:sp>
    </p:spTree>
    <p:extLst>
      <p:ext uri="{BB962C8B-B14F-4D97-AF65-F5344CB8AC3E}">
        <p14:creationId xmlns:p14="http://schemas.microsoft.com/office/powerpoint/2010/main" val="851308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03059" id="{2E6CEE31-386B-4F77-93E6-95D8528209B1}" vid="{3000D203-8B6C-4EF1-AF4E-3258B9D071C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Анимированный заголовок на фоне геометрических фигур</Template>
  <TotalTime>0</TotalTime>
  <Words>40</Words>
  <Application>Microsoft Office PowerPoint</Application>
  <PresentationFormat>Широкоэкранный</PresentationFormat>
  <Paragraphs>13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Rockwell</vt:lpstr>
      <vt:lpstr>Tw Cen MT</vt:lpstr>
      <vt:lpstr>Тема Office</vt:lpstr>
      <vt:lpstr> SIMON SAID (LIKE A RAPER) </vt:lpstr>
      <vt:lpstr>Дистанционка и тебе нечем заняться?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2019-02-12T11:23:09Z</dcterms:created>
  <dcterms:modified xsi:type="dcterms:W3CDTF">2019-02-12T11:28:30Z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2018-08-15T22:14:59.2979895Z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