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  <p:sldMasterId id="21474837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6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0321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16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3250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09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6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4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40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56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86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1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4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45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54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98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5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3724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216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3311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813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81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4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58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3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651" y="1790162"/>
            <a:ext cx="9611783" cy="153190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CSE303 Project Presentation</a:t>
            </a:r>
            <a:endParaRPr lang="en-US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832" y="3944203"/>
            <a:ext cx="4405495" cy="16650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BY:  Md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. Golam Quaiyum - 1530281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  	 Sheikh Anandee Hasan - 1730700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ibriat Hossain - 1831099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614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br>
              <a:rPr lang="en-US" sz="4400" b="1" u="sng" dirty="0" smtClean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sz="4400" b="1" u="sng" dirty="0"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en-US" sz="4400" b="1" u="sng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sz="4400" b="1" u="sng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Objectives of the project</a:t>
            </a:r>
            <a:endParaRPr lang="en-US" sz="4400" b="1" u="sng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106" y="2732288"/>
            <a:ext cx="8825659" cy="34163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sz="2400" b="1" dirty="0" smtClean="0">
              <a:ln>
                <a:solidFill>
                  <a:srgbClr val="660066"/>
                </a:solidFill>
              </a:ln>
              <a:solidFill>
                <a:schemeClr val="bg2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lvl="0"/>
            <a:r>
              <a:rPr lang="en-SG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enrolment procedure and enrolment status of a student.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SG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the higher authorities such as VC, Dean or department head to understand and assess student progress. 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SG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insight into what students are learning in relation to the big ideas of the courses and the program they aim to complete.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SG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process of monitoring student performance so as to reduce the manual processing involved in it.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SG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analyse how student populations are learning inside of their programs so that the departments can focus more strategically on equity and success.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n>
                <a:solidFill>
                  <a:srgbClr val="660066"/>
                </a:solidFill>
              </a:ln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5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97" y="1063820"/>
            <a:ext cx="10088302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Student Performance Monitoring System Rich Picture</a:t>
            </a:r>
            <a:endParaRPr lang="en-US" sz="4000" b="1" u="sng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16" y="2133600"/>
            <a:ext cx="6892793" cy="3778250"/>
          </a:xfrm>
        </p:spPr>
      </p:pic>
    </p:spTree>
    <p:extLst>
      <p:ext uri="{BB962C8B-B14F-4D97-AF65-F5344CB8AC3E}">
        <p14:creationId xmlns:p14="http://schemas.microsoft.com/office/powerpoint/2010/main" val="85176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Enhanced Entity Relationship Diagram</a:t>
            </a:r>
            <a:endParaRPr lang="en-US" sz="4000" b="1" u="sng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13" y="1624602"/>
            <a:ext cx="4846616" cy="5020370"/>
          </a:xfrm>
        </p:spPr>
      </p:pic>
    </p:spTree>
    <p:extLst>
      <p:ext uri="{BB962C8B-B14F-4D97-AF65-F5344CB8AC3E}">
        <p14:creationId xmlns:p14="http://schemas.microsoft.com/office/powerpoint/2010/main" val="4129193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Input Forms</a:t>
            </a:r>
            <a:endParaRPr lang="en-US" sz="4000" b="1" u="sng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83805"/>
            <a:ext cx="8825659" cy="3416300"/>
          </a:xfrm>
        </p:spPr>
        <p:txBody>
          <a:bodyPr>
            <a:normAutofit/>
          </a:bodyPr>
          <a:lstStyle/>
          <a:p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Assessment Data Entry</a:t>
            </a:r>
            <a:endParaRPr lang="en-US" sz="2700" b="1" dirty="0" smtClean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Enrollment Data Entry</a:t>
            </a:r>
            <a:endParaRPr lang="en-US" sz="2700" b="1" dirty="0" smtClean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97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Output Reports</a:t>
            </a:r>
            <a:endParaRPr lang="en-US" sz="4000" b="1" u="sng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848198"/>
            <a:ext cx="8825659" cy="3416300"/>
          </a:xfrm>
        </p:spPr>
        <p:txBody>
          <a:bodyPr/>
          <a:lstStyle/>
          <a:p>
            <a:pPr algn="just"/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PLO/CO Achievement Comparison View</a:t>
            </a:r>
            <a:endParaRPr lang="en-US" sz="2700" b="1" dirty="0" smtClean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Assessment Data</a:t>
            </a:r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View</a:t>
            </a:r>
          </a:p>
          <a:p>
            <a:pPr algn="just"/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Student </a:t>
            </a:r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Result</a:t>
            </a:r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View</a:t>
            </a:r>
          </a:p>
          <a:p>
            <a:pPr algn="just"/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Enrollment Data View</a:t>
            </a:r>
          </a:p>
          <a:p>
            <a:pPr algn="just"/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Enrollment Comparison View</a:t>
            </a:r>
            <a:endParaRPr lang="en-US" sz="2700" b="1" dirty="0" smtClean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40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Conclusion</a:t>
            </a:r>
            <a:endParaRPr lang="en-US" sz="4000" b="1" u="sng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The system that we have created can automatically store and retrieve data that were previously done manually.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It is more effective and user friendly as gathering and collecting data manually was a tiresome task.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Primarily we have focused on IUB as the organization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for this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project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but with some modification this can be useful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to other universities as well.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9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5" y="2220650"/>
            <a:ext cx="6426359" cy="1507067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  <a:bevelB w="50800" h="38100" prst="riblet"/>
            </a:sp3d>
          </a:bodyPr>
          <a:lstStyle/>
          <a:p>
            <a:r>
              <a:rPr lang="en-US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FunSized" panose="02000500000000000000" pitchFamily="2" charset="0"/>
              </a:rPr>
              <a:t>Thank you</a:t>
            </a:r>
            <a:endParaRPr lang="en-US" sz="6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st="60007" dir="5400000" sy="-100000" algn="bl" rotWithShape="0"/>
              </a:effectLst>
              <a:latin typeface="FunSiz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440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249</TotalTime>
  <Words>215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Aparajita</vt:lpstr>
      <vt:lpstr>Arial</vt:lpstr>
      <vt:lpstr>Century Gothic</vt:lpstr>
      <vt:lpstr>FunSized</vt:lpstr>
      <vt:lpstr>Times New Roman</vt:lpstr>
      <vt:lpstr>Trebuchet MS</vt:lpstr>
      <vt:lpstr>Wingdings 3</vt:lpstr>
      <vt:lpstr>Wisp</vt:lpstr>
      <vt:lpstr>Facet</vt:lpstr>
      <vt:lpstr>CSE303 Project Presentation</vt:lpstr>
      <vt:lpstr>Introduction  Objectives of the project</vt:lpstr>
      <vt:lpstr>Student Performance Monitoring System Rich Picture</vt:lpstr>
      <vt:lpstr>Enhanced Entity Relationship Diagram</vt:lpstr>
      <vt:lpstr>Input Forms</vt:lpstr>
      <vt:lpstr>Output Reports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CSE303 Project Presentation</dc:title>
  <dc:creator>Refat</dc:creator>
  <cp:lastModifiedBy>user</cp:lastModifiedBy>
  <cp:revision>21</cp:revision>
  <dcterms:created xsi:type="dcterms:W3CDTF">2021-01-23T13:03:12Z</dcterms:created>
  <dcterms:modified xsi:type="dcterms:W3CDTF">2021-05-11T02:26:25Z</dcterms:modified>
</cp:coreProperties>
</file>