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5" r:id="rId8"/>
    <p:sldId id="267" r:id="rId9"/>
    <p:sldId id="262" r:id="rId10"/>
    <p:sldId id="263" r:id="rId11"/>
    <p:sldId id="264" r:id="rId12"/>
  </p:sldIdLst>
  <p:sldSz cx="9144000" cy="5143500" type="screen16x9"/>
  <p:notesSz cx="9144000" cy="5143500"/>
  <p:embeddedFontLst>
    <p:embeddedFont>
      <p:font typeface="Droid Sans" charset="0"/>
      <p:regular r:id="rId14"/>
    </p:embeddedFont>
    <p:embeddedFont>
      <p:font typeface="Lato" charset="0"/>
      <p:regular r:id="rId15"/>
    </p:embeddedFont>
    <p:embeddedFont>
      <p:font typeface="Finger Paint" charset="0"/>
      <p:regular r:id="rId16"/>
    </p:embeddedFont>
    <p:embeddedFont>
      <p:font typeface="Rock Salt" charset="0"/>
      <p:regular r:id="rId17"/>
    </p:embeddedFont>
    <p:embeddedFont>
      <p:font typeface="Old Standard TT" charset="0"/>
      <p:regular r:id="rId18"/>
      <p:bold r:id="rId19"/>
    </p:embeddedFont>
    <p:embeddedFont>
      <p:font typeface="Roboto" charset="0"/>
      <p:regular r:id="rId20"/>
    </p:embeddedFont>
    <p:embeddedFont>
      <p:font typeface="Arial Black" pitchFamily="34" charset="0"/>
      <p:bold r:id="rId21"/>
    </p:embeddedFont>
    <p:embeddedFont>
      <p:font typeface="Oswald" charset="0"/>
      <p:regular r:id="rId22"/>
    </p:embeddedFont>
  </p:embeddedFontLst>
  <p:custDataLst>
    <p:tags r:id="rId23"/>
  </p:custDataLst>
  <p:defaultTextStyle>
    <a:defPPr>
      <a:defRPr lang="en-US"/>
    </a:defPPr>
    <a:lvl1pPr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24" y="1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rapezoid 35"/>
          <p:cNvSpPr/>
          <p:nvPr/>
        </p:nvSpPr>
        <p:spPr>
          <a:xfrm rot="5400000">
            <a:off x="2479676" y="-2270126"/>
            <a:ext cx="4191000" cy="9150352"/>
          </a:xfrm>
          <a:custGeom>
            <a:avLst/>
            <a:gdLst/>
            <a:ahLst/>
            <a:cxnLst/>
            <a:rect l="0" t="0" r="r" b="b"/>
            <a:pathLst>
              <a:path w="4191000" h="9150352">
                <a:moveTo>
                  <a:pt x="0" y="9150352"/>
                </a:moveTo>
                <a:lnTo>
                  <a:pt x="227267" y="0"/>
                </a:lnTo>
                <a:lnTo>
                  <a:pt x="3963734" y="6350"/>
                </a:lnTo>
                <a:lnTo>
                  <a:pt x="4191000" y="9150352"/>
                </a:lnTo>
                <a:lnTo>
                  <a:pt x="0" y="9150352"/>
                </a:lnTo>
                <a:close/>
              </a:path>
            </a:pathLst>
          </a:custGeom>
          <a:solidFill>
            <a:schemeClr val="tx1">
              <a:lumMod val="75000"/>
              <a:lumOff val="25000"/>
            </a:schemeClr>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Old Standard TT"/>
            </a:endParaRPr>
          </a:p>
        </p:txBody>
      </p:sp>
      <p:sp>
        <p:nvSpPr>
          <p:cNvPr id="3" name="Trapezoid 22"/>
          <p:cNvSpPr/>
          <p:nvPr/>
        </p:nvSpPr>
        <p:spPr>
          <a:xfrm rot="5400000">
            <a:off x="2476501" y="-2273301"/>
            <a:ext cx="4191000" cy="9156702"/>
          </a:xfrm>
          <a:custGeom>
            <a:avLst/>
            <a:gdLst/>
            <a:ahLst/>
            <a:cxnLst/>
            <a:rect l="0" t="0" r="r" b="b"/>
            <a:pathLst>
              <a:path w="4191000" h="9156702">
                <a:moveTo>
                  <a:pt x="0" y="9156702"/>
                </a:moveTo>
                <a:lnTo>
                  <a:pt x="227267" y="0"/>
                </a:lnTo>
                <a:lnTo>
                  <a:pt x="3951034" y="12700"/>
                </a:lnTo>
                <a:lnTo>
                  <a:pt x="4191000" y="9156702"/>
                </a:lnTo>
                <a:lnTo>
                  <a:pt x="0" y="9156702"/>
                </a:lnTo>
                <a:close/>
              </a:path>
            </a:pathLst>
          </a:custGeom>
          <a:gradFill rotWithShape="1">
            <a:gsLst>
              <a:gs pos="0">
                <a:schemeClr val="tx1">
                  <a:alpha val="87000"/>
                  <a:lumMod val="85000"/>
                  <a:lumOff val="15000"/>
                </a:schemeClr>
              </a:gs>
              <a:gs pos="50000">
                <a:schemeClr val="tx1">
                  <a:lumMod val="75000"/>
                  <a:lumOff val="25000"/>
                </a:schemeClr>
              </a:gs>
              <a:gs pos="100000">
                <a:schemeClr val="tx1">
                  <a:alpha val="87000"/>
                  <a:lumMod val="85000"/>
                  <a:lumOff val="15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Old Standard TT"/>
            </a:endParaRPr>
          </a:p>
        </p:txBody>
      </p:sp>
      <p:pic>
        <p:nvPicPr>
          <p:cNvPr id="4" name="Picture 23" descr="diagonal-lines.png"/>
          <p:cNvPicPr>
            <a:picLocks noChangeAspect="1"/>
          </p:cNvPicPr>
          <p:nvPr/>
        </p:nvPicPr>
        <p:blipFill>
          <a:blip r:embed="rId2"/>
          <a:stretch>
            <a:fillRect/>
          </a:stretch>
        </p:blipFill>
        <p:spPr>
          <a:xfrm>
            <a:off x="-6350" y="209550"/>
            <a:ext cx="5181600" cy="4196593"/>
          </a:xfrm>
          <a:prstGeom prst="rect">
            <a:avLst/>
          </a:prstGeom>
        </p:spPr>
      </p:pic>
      <p:sp>
        <p:nvSpPr>
          <p:cNvPr id="5" name="Title 1"/>
          <p:cNvSpPr>
            <a:spLocks noGrp="1"/>
          </p:cNvSpPr>
          <p:nvPr>
            <p:ph type="title"/>
          </p:nvPr>
        </p:nvSpPr>
        <p:spPr>
          <a:xfrm>
            <a:off x="228600" y="1809750"/>
            <a:ext cx="4648200" cy="2209800"/>
          </a:xfrm>
          <a:prstGeom prst="rect">
            <a:avLst/>
          </a:prstGeom>
        </p:spPr>
        <p:txBody>
          <a:bodyPr vert="horz" rtlCol="0" anchor="t"/>
          <a:lstStyle>
            <a:lvl1pPr lvl="0" algn="l">
              <a:lnSpc>
                <a:spcPct val="100000"/>
              </a:lnSpc>
              <a:defRPr lang="en-US" sz="5200" b="0" i="0" cap="all" spc="150" dirty="0">
                <a:solidFill>
                  <a:schemeClr val="bg1"/>
                </a:solidFill>
                <a:latin typeface="+mn-lt"/>
              </a:defRPr>
            </a:lvl1pPr>
          </a:lstStyle>
          <a:p>
            <a:endParaRPr lang="en-US" dirty="0"/>
          </a:p>
        </p:txBody>
      </p:sp>
      <p:sp>
        <p:nvSpPr>
          <p:cNvPr id="6" name="Subtitle 2"/>
          <p:cNvSpPr>
            <a:spLocks noGrp="1"/>
          </p:cNvSpPr>
          <p:nvPr>
            <p:ph type="subTitle" idx="1"/>
          </p:nvPr>
        </p:nvSpPr>
        <p:spPr>
          <a:xfrm>
            <a:off x="228599" y="1276350"/>
            <a:ext cx="4649101" cy="533400"/>
          </a:xfrm>
          <a:prstGeom prst="rect">
            <a:avLst/>
          </a:prstGeom>
        </p:spPr>
        <p:txBody>
          <a:bodyPr vert="horz" lIns="91440" rtlCol="0" anchor="b">
            <a:noAutofit/>
          </a:bodyPr>
          <a:lstStyle>
            <a:lvl1pPr marL="27432" lvl="0" indent="0" algn="l">
              <a:lnSpc>
                <a:spcPts val="2000"/>
              </a:lnSpc>
              <a:spcBef>
                <a:spcPts val="0"/>
              </a:spcBef>
              <a:buNone/>
              <a:defRPr lang="en-US" sz="1500" baseline="0" dirty="0">
                <a:solidFill>
                  <a:schemeClr val="bg2"/>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add subtitle</a:t>
            </a:r>
          </a:p>
        </p:txBody>
      </p:sp>
      <p:sp>
        <p:nvSpPr>
          <p:cNvPr id="7" name="Date Placeholder 10"/>
          <p:cNvSpPr>
            <a:spLocks noGrp="1"/>
          </p:cNvSpPr>
          <p:nvPr>
            <p:ph type="dt" sz="half" idx="10"/>
          </p:nvPr>
        </p:nvSpPr>
        <p:spPr>
          <a:xfrm>
            <a:off x="533400" y="4812506"/>
            <a:ext cx="2133600" cy="273844"/>
          </a:xfrm>
        </p:spPr>
        <p:txBody>
          <a:bodyPr rtlCol="0"/>
          <a:lstStyle/>
          <a:p>
            <a:r>
              <a:rPr lang="en-US" dirty="0"/>
              <a:t>Date</a:t>
            </a:r>
          </a:p>
        </p:txBody>
      </p:sp>
      <p:sp>
        <p:nvSpPr>
          <p:cNvPr id="8" name="Footer Placeholder 11"/>
          <p:cNvSpPr>
            <a:spLocks noGrp="1"/>
          </p:cNvSpPr>
          <p:nvPr>
            <p:ph type="ftr" sz="quarter" idx="11"/>
          </p:nvPr>
        </p:nvSpPr>
        <p:spPr>
          <a:xfrm>
            <a:off x="3124200" y="4812506"/>
            <a:ext cx="2895600" cy="273844"/>
          </a:xfrm>
        </p:spPr>
        <p:txBody>
          <a:bodyPr rtlCol="0"/>
          <a:lstStyle/>
          <a:p>
            <a:r>
              <a:rPr lang="en-US" dirty="0"/>
              <a:t>Footer</a:t>
            </a:r>
          </a:p>
        </p:txBody>
      </p:sp>
      <p:sp>
        <p:nvSpPr>
          <p:cNvPr id="9" name="Slide Number Placeholder 12"/>
          <p:cNvSpPr>
            <a:spLocks noGrp="1"/>
          </p:cNvSpPr>
          <p:nvPr>
            <p:ph type="sldNum" sz="quarter" idx="12"/>
          </p:nvPr>
        </p:nvSpPr>
        <p:spPr>
          <a:xfrm>
            <a:off x="6477000" y="4812506"/>
            <a:ext cx="2133600" cy="273844"/>
          </a:xfrm>
        </p:spPr>
        <p:txBody>
          <a:bodyPr rtlCol="0"/>
          <a:lstStyle/>
          <a:p>
            <a:r>
              <a:rPr lang="en-US" dirty="0"/>
              <a:t>&lt;#&gt;</a:t>
            </a:r>
          </a:p>
        </p:txBody>
      </p:sp>
      <p:cxnSp>
        <p:nvCxnSpPr>
          <p:cNvPr id="10" name="Straight Connector 30"/>
          <p:cNvCxnSpPr/>
          <p:nvPr/>
        </p:nvCxnSpPr>
        <p:spPr>
          <a:xfrm>
            <a:off x="-76200" y="209550"/>
            <a:ext cx="9296400" cy="228600"/>
          </a:xfrm>
          <a:prstGeom prst="line">
            <a:avLst/>
          </a:prstGeom>
          <a:ln w="38100">
            <a:solidFill>
              <a:schemeClr val="bg1"/>
            </a:solidFill>
          </a:ln>
        </p:spPr>
        <p:style>
          <a:lnRef idx="2">
            <a:schemeClr val="accent1"/>
          </a:lnRef>
          <a:fillRef idx="0">
            <a:schemeClr val="accent1"/>
          </a:fillRef>
          <a:effectRef idx="0">
            <a:schemeClr val="accent1"/>
          </a:effectRef>
          <a:fontRef idx="minor">
            <a:schemeClr val="tx1"/>
          </a:fontRef>
        </p:style>
      </p:cxnSp>
      <p:cxnSp>
        <p:nvCxnSpPr>
          <p:cNvPr id="11" name="Straight Connector 31"/>
          <p:cNvCxnSpPr/>
          <p:nvPr/>
        </p:nvCxnSpPr>
        <p:spPr>
          <a:xfrm flipV="1">
            <a:off x="-76200" y="4171950"/>
            <a:ext cx="9296400" cy="228600"/>
          </a:xfrm>
          <a:prstGeom prst="line">
            <a:avLst/>
          </a:prstGeom>
          <a:ln w="38100">
            <a:solidFill>
              <a:schemeClr val="bg1"/>
            </a:solidFill>
          </a:ln>
        </p:spPr>
        <p:style>
          <a:lnRef idx="2">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Title 1"/>
          <p:cNvSpPr>
            <a:spLocks noGrp="1"/>
          </p:cNvSpPr>
          <p:nvPr>
            <p:ph type="title"/>
          </p:nvPr>
        </p:nvSpPr>
        <p:spPr>
          <a:xfrm>
            <a:off x="615949" y="800100"/>
            <a:ext cx="7899400" cy="704850"/>
          </a:xfrm>
          <a:prstGeom prst="rect">
            <a:avLst/>
          </a:prstGeom>
        </p:spPr>
        <p:txBody>
          <a:bodyPr vert="horz" rtlCol="0" anchor="b"/>
          <a:lstStyle>
            <a:lvl1pPr lvl="0" algn="l">
              <a:lnSpc>
                <a:spcPct val="100000"/>
              </a:lnSpc>
              <a:defRPr lang="en-US" sz="2200" cap="all" spc="150" dirty="0">
                <a:solidFill>
                  <a:schemeClr val="accent1"/>
                </a:solidFill>
              </a:defRPr>
            </a:lvl1pPr>
          </a:lstStyle>
          <a:p>
            <a:r>
              <a:rPr lang="en-US" dirty="0"/>
              <a:t>Click to edit Master title style</a:t>
            </a:r>
          </a:p>
        </p:txBody>
      </p:sp>
      <p:sp>
        <p:nvSpPr>
          <p:cNvPr id="3" name="Picture Placeholder 2"/>
          <p:cNvSpPr>
            <a:spLocks noGrp="1"/>
          </p:cNvSpPr>
          <p:nvPr>
            <p:ph type="pic" idx="1"/>
          </p:nvPr>
        </p:nvSpPr>
        <p:spPr>
          <a:xfrm>
            <a:off x="615949" y="1613299"/>
            <a:ext cx="2463799" cy="2120502"/>
          </a:xfrm>
          <a:prstGeom prst="rect">
            <a:avLst/>
          </a:prstGeom>
          <a:ln w="12700">
            <a:solidFill>
              <a:schemeClr val="accent1"/>
            </a:solidFill>
          </a:ln>
        </p:spPr>
        <p:txBody>
          <a:bodyPr rtlCol="0"/>
          <a:lstStyle>
            <a:lvl1pPr lvl="0">
              <a:defRPr lang="en-US" dirty="0">
                <a:solidFill>
                  <a:schemeClr val="tx2">
                    <a:lumMod val="50000"/>
                    <a:lumOff val="50000"/>
                  </a:schemeClr>
                </a:solidFill>
              </a:defRPr>
            </a:lvl1pPr>
          </a:lstStyle>
          <a:p>
            <a:r>
              <a:rPr lang="en-US" dirty="0"/>
              <a:t>Picture</a:t>
            </a:r>
          </a:p>
        </p:txBody>
      </p:sp>
      <p:sp>
        <p:nvSpPr>
          <p:cNvPr id="4" name="Content Placeholder 2"/>
          <p:cNvSpPr>
            <a:spLocks noGrp="1"/>
          </p:cNvSpPr>
          <p:nvPr>
            <p:ph type="body" idx="2"/>
          </p:nvPr>
        </p:nvSpPr>
        <p:spPr>
          <a:xfrm>
            <a:off x="615949" y="3869944"/>
            <a:ext cx="2451100" cy="556005"/>
          </a:xfrm>
          <a:prstGeom prst="rect">
            <a:avLst/>
          </a:prstGeom>
        </p:spPr>
        <p:txBody>
          <a:bodyPr vert="horz" rtlCol="0" anchor="t"/>
          <a:lstStyle>
            <a:lvl1pPr lvl="0" indent="0">
              <a:buNone/>
              <a:defRPr lang="en-US" sz="1400" dirty="0">
                <a:solidFill>
                  <a:schemeClr val="tx2">
                    <a:lumMod val="50000"/>
                    <a:lumOff val="50000"/>
                  </a:schemeClr>
                </a:solidFill>
              </a:defRPr>
            </a:lvl1pPr>
            <a:lvl2pPr marL="457200" lvl="1" indent="0">
              <a:lnSpc>
                <a:spcPts val="1740"/>
              </a:lnSpc>
              <a:buNone/>
              <a:defRPr lang="en-US" sz="1400" dirty="0">
                <a:solidFill>
                  <a:schemeClr val="tx2">
                    <a:lumMod val="50000"/>
                    <a:lumOff val="50000"/>
                  </a:schemeClr>
                </a:solidFill>
              </a:defRPr>
            </a:lvl2pPr>
            <a:lvl3pPr marL="914400" lvl="2" indent="0">
              <a:lnSpc>
                <a:spcPts val="1200"/>
              </a:lnSpc>
              <a:buNone/>
              <a:defRPr lang="en-US" sz="1400" i="1" dirty="0">
                <a:solidFill>
                  <a:schemeClr val="tx2">
                    <a:lumMod val="50000"/>
                    <a:lumOff val="50000"/>
                  </a:schemeClr>
                </a:solidFill>
              </a:defRPr>
            </a:lvl3pPr>
            <a:lvl4pPr marL="1371600" lvl="3" indent="0">
              <a:lnSpc>
                <a:spcPts val="1200"/>
              </a:lnSpc>
              <a:buNone/>
              <a:defRPr lang="en-US" sz="1400" i="0" dirty="0">
                <a:solidFill>
                  <a:schemeClr val="tx2">
                    <a:lumMod val="50000"/>
                    <a:lumOff val="50000"/>
                  </a:schemeClr>
                </a:solidFill>
              </a:defRPr>
            </a:lvl4pPr>
            <a:lvl5pPr marL="1828800" lvl="4" indent="0">
              <a:lnSpc>
                <a:spcPts val="1200"/>
              </a:lnSpc>
              <a:buFont typeface="Arial"/>
              <a:buNone/>
              <a:defRPr lang="en-US" sz="1400" i="1" dirty="0">
                <a:solidFill>
                  <a:schemeClr val="tx2">
                    <a:lumMod val="50000"/>
                    <a:lumOff val="50000"/>
                  </a:schemeClr>
                </a:solidFill>
              </a:defRPr>
            </a:lvl5pPr>
          </a:lstStyle>
          <a:p>
            <a:pPr lvl="0"/>
            <a:r>
              <a:rPr lang="en-US" dirty="0"/>
              <a:t>Click to edit Master text styles</a:t>
            </a:r>
          </a:p>
        </p:txBody>
      </p:sp>
      <p:sp>
        <p:nvSpPr>
          <p:cNvPr id="5" name="Picture Placeholder 2"/>
          <p:cNvSpPr>
            <a:spLocks noGrp="1"/>
          </p:cNvSpPr>
          <p:nvPr>
            <p:ph type="pic" idx="3"/>
          </p:nvPr>
        </p:nvSpPr>
        <p:spPr>
          <a:xfrm>
            <a:off x="3340100" y="1613299"/>
            <a:ext cx="2463799" cy="2120502"/>
          </a:xfrm>
          <a:prstGeom prst="rect">
            <a:avLst/>
          </a:prstGeom>
          <a:ln w="12700">
            <a:solidFill>
              <a:schemeClr val="accent1"/>
            </a:solidFill>
          </a:ln>
        </p:spPr>
        <p:txBody>
          <a:bodyPr rtlCol="0"/>
          <a:lstStyle>
            <a:lvl1pPr lvl="0">
              <a:defRPr lang="en-US" dirty="0">
                <a:solidFill>
                  <a:schemeClr val="tx2">
                    <a:lumMod val="50000"/>
                    <a:lumOff val="50000"/>
                  </a:schemeClr>
                </a:solidFill>
              </a:defRPr>
            </a:lvl1pPr>
          </a:lstStyle>
          <a:p>
            <a:r>
              <a:rPr lang="en-US" dirty="0"/>
              <a:t>Picture</a:t>
            </a:r>
          </a:p>
        </p:txBody>
      </p:sp>
      <p:sp>
        <p:nvSpPr>
          <p:cNvPr id="6" name="Content Placeholder 2"/>
          <p:cNvSpPr>
            <a:spLocks noGrp="1"/>
          </p:cNvSpPr>
          <p:nvPr>
            <p:ph type="body" idx="4"/>
          </p:nvPr>
        </p:nvSpPr>
        <p:spPr>
          <a:xfrm>
            <a:off x="3352800" y="3869944"/>
            <a:ext cx="2451100" cy="556005"/>
          </a:xfrm>
          <a:prstGeom prst="rect">
            <a:avLst/>
          </a:prstGeom>
        </p:spPr>
        <p:txBody>
          <a:bodyPr vert="horz" rtlCol="0" anchor="t"/>
          <a:lstStyle>
            <a:lvl1pPr lvl="0" indent="0">
              <a:buNone/>
              <a:defRPr lang="en-US" sz="1400" dirty="0">
                <a:solidFill>
                  <a:schemeClr val="tx2">
                    <a:lumMod val="50000"/>
                    <a:lumOff val="50000"/>
                  </a:schemeClr>
                </a:solidFill>
              </a:defRPr>
            </a:lvl1pPr>
            <a:lvl2pPr marL="457200" lvl="1" indent="0">
              <a:lnSpc>
                <a:spcPts val="1740"/>
              </a:lnSpc>
              <a:buNone/>
              <a:defRPr lang="en-US" sz="1400" dirty="0">
                <a:solidFill>
                  <a:schemeClr val="tx2">
                    <a:lumMod val="50000"/>
                    <a:lumOff val="50000"/>
                  </a:schemeClr>
                </a:solidFill>
              </a:defRPr>
            </a:lvl2pPr>
            <a:lvl3pPr marL="914400" lvl="2" indent="0">
              <a:lnSpc>
                <a:spcPts val="1200"/>
              </a:lnSpc>
              <a:buNone/>
              <a:defRPr lang="en-US" sz="1400" i="1" dirty="0">
                <a:solidFill>
                  <a:schemeClr val="tx2">
                    <a:lumMod val="50000"/>
                    <a:lumOff val="50000"/>
                  </a:schemeClr>
                </a:solidFill>
              </a:defRPr>
            </a:lvl3pPr>
            <a:lvl4pPr marL="1371600" lvl="3" indent="0">
              <a:lnSpc>
                <a:spcPts val="1200"/>
              </a:lnSpc>
              <a:buNone/>
              <a:defRPr lang="en-US" sz="1400" i="0" dirty="0">
                <a:solidFill>
                  <a:schemeClr val="tx2">
                    <a:lumMod val="50000"/>
                    <a:lumOff val="50000"/>
                  </a:schemeClr>
                </a:solidFill>
              </a:defRPr>
            </a:lvl4pPr>
            <a:lvl5pPr marL="1828800" lvl="4" indent="0">
              <a:lnSpc>
                <a:spcPts val="1200"/>
              </a:lnSpc>
              <a:buFont typeface="Arial"/>
              <a:buNone/>
              <a:defRPr lang="en-US" sz="1400" i="1" dirty="0">
                <a:solidFill>
                  <a:schemeClr val="tx2">
                    <a:lumMod val="50000"/>
                    <a:lumOff val="50000"/>
                  </a:schemeClr>
                </a:solidFill>
              </a:defRPr>
            </a:lvl5pPr>
          </a:lstStyle>
          <a:p>
            <a:pPr lvl="0"/>
            <a:r>
              <a:rPr lang="en-US" dirty="0"/>
              <a:t>Click to edit Master text styles</a:t>
            </a:r>
          </a:p>
        </p:txBody>
      </p:sp>
      <p:sp>
        <p:nvSpPr>
          <p:cNvPr id="7" name="Picture Placeholder 2"/>
          <p:cNvSpPr>
            <a:spLocks noGrp="1"/>
          </p:cNvSpPr>
          <p:nvPr>
            <p:ph type="pic" idx="5"/>
          </p:nvPr>
        </p:nvSpPr>
        <p:spPr>
          <a:xfrm>
            <a:off x="6064250" y="1613299"/>
            <a:ext cx="2463799" cy="2120502"/>
          </a:xfrm>
          <a:prstGeom prst="rect">
            <a:avLst/>
          </a:prstGeom>
          <a:ln w="12700">
            <a:solidFill>
              <a:schemeClr val="accent1"/>
            </a:solidFill>
          </a:ln>
        </p:spPr>
        <p:txBody>
          <a:bodyPr rtlCol="0"/>
          <a:lstStyle>
            <a:lvl1pPr lvl="0">
              <a:defRPr lang="en-US" dirty="0">
                <a:solidFill>
                  <a:schemeClr val="tx2">
                    <a:lumMod val="50000"/>
                    <a:lumOff val="50000"/>
                  </a:schemeClr>
                </a:solidFill>
              </a:defRPr>
            </a:lvl1pPr>
          </a:lstStyle>
          <a:p>
            <a:r>
              <a:rPr lang="en-US" dirty="0"/>
              <a:t>Picture</a:t>
            </a:r>
          </a:p>
        </p:txBody>
      </p:sp>
      <p:sp>
        <p:nvSpPr>
          <p:cNvPr id="8" name="Content Placeholder 2"/>
          <p:cNvSpPr>
            <a:spLocks noGrp="1"/>
          </p:cNvSpPr>
          <p:nvPr>
            <p:ph type="body" idx="6"/>
          </p:nvPr>
        </p:nvSpPr>
        <p:spPr>
          <a:xfrm>
            <a:off x="6076950" y="3869944"/>
            <a:ext cx="2451100" cy="556005"/>
          </a:xfrm>
          <a:prstGeom prst="rect">
            <a:avLst/>
          </a:prstGeom>
        </p:spPr>
        <p:txBody>
          <a:bodyPr vert="horz" rtlCol="0" anchor="t"/>
          <a:lstStyle>
            <a:lvl1pPr lvl="0" indent="0">
              <a:buNone/>
              <a:defRPr lang="en-US" sz="1400" dirty="0">
                <a:solidFill>
                  <a:schemeClr val="tx2">
                    <a:lumMod val="50000"/>
                    <a:lumOff val="50000"/>
                  </a:schemeClr>
                </a:solidFill>
              </a:defRPr>
            </a:lvl1pPr>
            <a:lvl2pPr marL="457200" lvl="1" indent="0">
              <a:lnSpc>
                <a:spcPts val="1740"/>
              </a:lnSpc>
              <a:buNone/>
              <a:defRPr lang="en-US" sz="1400" dirty="0">
                <a:solidFill>
                  <a:schemeClr val="tx2">
                    <a:lumMod val="50000"/>
                    <a:lumOff val="50000"/>
                  </a:schemeClr>
                </a:solidFill>
              </a:defRPr>
            </a:lvl2pPr>
            <a:lvl3pPr marL="914400" lvl="2" indent="0">
              <a:lnSpc>
                <a:spcPts val="1200"/>
              </a:lnSpc>
              <a:buNone/>
              <a:defRPr lang="en-US" sz="1400" i="1" dirty="0">
                <a:solidFill>
                  <a:schemeClr val="tx2">
                    <a:lumMod val="50000"/>
                    <a:lumOff val="50000"/>
                  </a:schemeClr>
                </a:solidFill>
              </a:defRPr>
            </a:lvl3pPr>
            <a:lvl4pPr marL="1371600" lvl="3" indent="0">
              <a:lnSpc>
                <a:spcPts val="1200"/>
              </a:lnSpc>
              <a:buNone/>
              <a:defRPr lang="en-US" sz="1400" i="0" dirty="0">
                <a:solidFill>
                  <a:schemeClr val="tx2">
                    <a:lumMod val="50000"/>
                    <a:lumOff val="50000"/>
                  </a:schemeClr>
                </a:solidFill>
              </a:defRPr>
            </a:lvl4pPr>
            <a:lvl5pPr marL="1828800" lvl="4" indent="0">
              <a:lnSpc>
                <a:spcPts val="1200"/>
              </a:lnSpc>
              <a:buFont typeface="Arial"/>
              <a:buNone/>
              <a:defRPr lang="en-US" sz="1400" i="1" dirty="0">
                <a:solidFill>
                  <a:schemeClr val="tx2">
                    <a:lumMod val="50000"/>
                    <a:lumOff val="50000"/>
                  </a:schemeClr>
                </a:solidFill>
              </a:defRPr>
            </a:lvl5pPr>
          </a:lstStyle>
          <a:p>
            <a:pPr lvl="0"/>
            <a:r>
              <a:rPr lang="en-US" dirty="0"/>
              <a:t>Click to edit Master text styles</a:t>
            </a:r>
          </a:p>
        </p:txBody>
      </p:sp>
      <p:sp>
        <p:nvSpPr>
          <p:cNvPr id="9" name="Date Placeholder 4"/>
          <p:cNvSpPr>
            <a:spLocks noGrp="1"/>
          </p:cNvSpPr>
          <p:nvPr>
            <p:ph type="dt" sz="half" idx="10"/>
          </p:nvPr>
        </p:nvSpPr>
        <p:spPr>
          <a:xfrm>
            <a:off x="533400" y="4812506"/>
            <a:ext cx="2133600" cy="273844"/>
          </a:xfrm>
        </p:spPr>
        <p:txBody>
          <a:bodyPr rtlCol="0"/>
          <a:lstStyle/>
          <a:p>
            <a:r>
              <a:rPr lang="en-US" dirty="0"/>
              <a:t>Date</a:t>
            </a:r>
          </a:p>
        </p:txBody>
      </p:sp>
      <p:sp>
        <p:nvSpPr>
          <p:cNvPr id="10" name="Footer Placeholder 5"/>
          <p:cNvSpPr>
            <a:spLocks noGrp="1"/>
          </p:cNvSpPr>
          <p:nvPr>
            <p:ph type="ftr" sz="quarter" idx="11"/>
          </p:nvPr>
        </p:nvSpPr>
        <p:spPr>
          <a:xfrm>
            <a:off x="3124200" y="4812506"/>
            <a:ext cx="2895600" cy="273844"/>
          </a:xfrm>
        </p:spPr>
        <p:txBody>
          <a:bodyPr rtlCol="0"/>
          <a:lstStyle/>
          <a:p>
            <a:r>
              <a:rPr lang="en-US" dirty="0"/>
              <a:t>Footer</a:t>
            </a:r>
          </a:p>
        </p:txBody>
      </p:sp>
      <p:sp>
        <p:nvSpPr>
          <p:cNvPr id="11" name="Slide Number Placeholder 6"/>
          <p:cNvSpPr>
            <a:spLocks noGrp="1"/>
          </p:cNvSpPr>
          <p:nvPr>
            <p:ph type="sldNum" sz="quarter" idx="12"/>
          </p:nvPr>
        </p:nvSpPr>
        <p:spPr>
          <a:xfrm>
            <a:off x="6477000" y="4812506"/>
            <a:ext cx="2133600" cy="273844"/>
          </a:xfrm>
        </p:spPr>
        <p:txBody>
          <a:bodyPr rtlCol="0"/>
          <a:lstStyle/>
          <a:p>
            <a:r>
              <a:rPr lang="en-US" dirty="0"/>
              <a:t>&lt;#&gt;</a:t>
            </a:r>
          </a:p>
        </p:txBody>
      </p:sp>
    </p:spTree>
    <p:custDataLst>
      <p:tags r:id="rId1"/>
    </p:custData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a:xfrm>
            <a:off x="615949" y="800100"/>
            <a:ext cx="7899400" cy="704850"/>
          </a:xfrm>
          <a:prstGeom prst="rect">
            <a:avLst/>
          </a:prstGeom>
        </p:spPr>
        <p:txBody>
          <a:bodyPr vert="horz" rtlCol="0" anchor="b"/>
          <a:lstStyle>
            <a:lvl1pPr lvl="0" algn="l">
              <a:lnSpc>
                <a:spcPct val="100000"/>
              </a:lnSpc>
              <a:defRPr lang="en-US" sz="2200" cap="all" spc="150" dirty="0">
                <a:solidFill>
                  <a:schemeClr val="accent1"/>
                </a:solidFill>
              </a:defRPr>
            </a:lvl1pPr>
          </a:lstStyle>
          <a:p>
            <a:r>
              <a:rPr lang="en-US" dirty="0"/>
              <a:t>Click to edit Master title style</a:t>
            </a:r>
          </a:p>
        </p:txBody>
      </p:sp>
      <p:sp>
        <p:nvSpPr>
          <p:cNvPr id="3" name="Picture Placeholder 2"/>
          <p:cNvSpPr>
            <a:spLocks noGrp="1"/>
          </p:cNvSpPr>
          <p:nvPr>
            <p:ph type="pic" idx="1"/>
          </p:nvPr>
        </p:nvSpPr>
        <p:spPr>
          <a:xfrm>
            <a:off x="615949" y="1619250"/>
            <a:ext cx="2463799" cy="2755901"/>
          </a:xfrm>
          <a:prstGeom prst="rect">
            <a:avLst/>
          </a:prstGeom>
          <a:ln w="12700">
            <a:solidFill>
              <a:schemeClr val="accent1"/>
            </a:solidFill>
          </a:ln>
        </p:spPr>
        <p:txBody>
          <a:bodyPr rtlCol="0"/>
          <a:lstStyle>
            <a:lvl1pPr lvl="0">
              <a:defRPr lang="en-US" dirty="0">
                <a:solidFill>
                  <a:schemeClr val="tx2">
                    <a:lumMod val="50000"/>
                    <a:lumOff val="50000"/>
                  </a:schemeClr>
                </a:solidFill>
              </a:defRPr>
            </a:lvl1pPr>
          </a:lstStyle>
          <a:p>
            <a:r>
              <a:rPr lang="en-US" dirty="0"/>
              <a:t>Picture</a:t>
            </a:r>
          </a:p>
        </p:txBody>
      </p:sp>
      <p:sp>
        <p:nvSpPr>
          <p:cNvPr id="4" name="Picture Placeholder 2"/>
          <p:cNvSpPr>
            <a:spLocks noGrp="1"/>
          </p:cNvSpPr>
          <p:nvPr>
            <p:ph type="pic" idx="2"/>
          </p:nvPr>
        </p:nvSpPr>
        <p:spPr>
          <a:xfrm>
            <a:off x="3340100" y="1619250"/>
            <a:ext cx="2463799" cy="2755901"/>
          </a:xfrm>
          <a:prstGeom prst="rect">
            <a:avLst/>
          </a:prstGeom>
          <a:ln w="12700">
            <a:solidFill>
              <a:schemeClr val="accent1"/>
            </a:solidFill>
          </a:ln>
        </p:spPr>
        <p:txBody>
          <a:bodyPr rtlCol="0"/>
          <a:lstStyle>
            <a:lvl1pPr lvl="0">
              <a:defRPr lang="en-US" dirty="0">
                <a:solidFill>
                  <a:schemeClr val="tx2">
                    <a:lumMod val="50000"/>
                    <a:lumOff val="50000"/>
                  </a:schemeClr>
                </a:solidFill>
              </a:defRPr>
            </a:lvl1pPr>
          </a:lstStyle>
          <a:p>
            <a:r>
              <a:rPr lang="en-US" dirty="0"/>
              <a:t>Picture</a:t>
            </a:r>
          </a:p>
        </p:txBody>
      </p:sp>
      <p:sp>
        <p:nvSpPr>
          <p:cNvPr id="5" name="Picture Placeholder 2"/>
          <p:cNvSpPr>
            <a:spLocks noGrp="1"/>
          </p:cNvSpPr>
          <p:nvPr>
            <p:ph type="pic" idx="3"/>
          </p:nvPr>
        </p:nvSpPr>
        <p:spPr>
          <a:xfrm>
            <a:off x="6064250" y="1619251"/>
            <a:ext cx="2463799" cy="1276350"/>
          </a:xfrm>
          <a:prstGeom prst="rect">
            <a:avLst/>
          </a:prstGeom>
          <a:ln w="12700">
            <a:solidFill>
              <a:schemeClr val="accent1"/>
            </a:solidFill>
          </a:ln>
        </p:spPr>
        <p:txBody>
          <a:bodyPr rtlCol="0"/>
          <a:lstStyle>
            <a:lvl1pPr lvl="0">
              <a:defRPr lang="en-US" dirty="0">
                <a:solidFill>
                  <a:schemeClr val="tx2">
                    <a:lumMod val="50000"/>
                    <a:lumOff val="50000"/>
                  </a:schemeClr>
                </a:solidFill>
              </a:defRPr>
            </a:lvl1pPr>
          </a:lstStyle>
          <a:p>
            <a:r>
              <a:rPr lang="en-US" dirty="0"/>
              <a:t>Picture</a:t>
            </a:r>
          </a:p>
        </p:txBody>
      </p:sp>
      <p:sp>
        <p:nvSpPr>
          <p:cNvPr id="6" name="Picture Placeholder 2"/>
          <p:cNvSpPr>
            <a:spLocks noGrp="1"/>
          </p:cNvSpPr>
          <p:nvPr>
            <p:ph type="pic" idx="4"/>
          </p:nvPr>
        </p:nvSpPr>
        <p:spPr>
          <a:xfrm>
            <a:off x="6064250" y="3098801"/>
            <a:ext cx="2463799" cy="1276350"/>
          </a:xfrm>
          <a:prstGeom prst="rect">
            <a:avLst/>
          </a:prstGeom>
          <a:ln w="12700">
            <a:solidFill>
              <a:schemeClr val="accent1"/>
            </a:solidFill>
          </a:ln>
        </p:spPr>
        <p:txBody>
          <a:bodyPr rtlCol="0"/>
          <a:lstStyle>
            <a:lvl1pPr lvl="0">
              <a:defRPr lang="en-US" dirty="0">
                <a:solidFill>
                  <a:schemeClr val="tx2">
                    <a:lumMod val="50000"/>
                    <a:lumOff val="50000"/>
                  </a:schemeClr>
                </a:solidFill>
              </a:defRPr>
            </a:lvl1pPr>
          </a:lstStyle>
          <a:p>
            <a:r>
              <a:rPr lang="en-US" dirty="0"/>
              <a:t>Picture</a:t>
            </a:r>
          </a:p>
        </p:txBody>
      </p:sp>
      <p:sp>
        <p:nvSpPr>
          <p:cNvPr id="7" name="Date Placeholder 4"/>
          <p:cNvSpPr>
            <a:spLocks noGrp="1"/>
          </p:cNvSpPr>
          <p:nvPr>
            <p:ph type="dt" sz="half" idx="10"/>
          </p:nvPr>
        </p:nvSpPr>
        <p:spPr>
          <a:xfrm>
            <a:off x="533400" y="4812506"/>
            <a:ext cx="2133600" cy="273844"/>
          </a:xfrm>
        </p:spPr>
        <p:txBody>
          <a:bodyPr rtlCol="0"/>
          <a:lstStyle/>
          <a:p>
            <a:r>
              <a:rPr lang="en-US" dirty="0"/>
              <a:t>Date</a:t>
            </a:r>
          </a:p>
        </p:txBody>
      </p:sp>
      <p:sp>
        <p:nvSpPr>
          <p:cNvPr id="8" name="Footer Placeholder 5"/>
          <p:cNvSpPr>
            <a:spLocks noGrp="1"/>
          </p:cNvSpPr>
          <p:nvPr>
            <p:ph type="ftr" sz="quarter" idx="11"/>
          </p:nvPr>
        </p:nvSpPr>
        <p:spPr>
          <a:xfrm>
            <a:off x="3124200" y="4812506"/>
            <a:ext cx="2895600" cy="273844"/>
          </a:xfrm>
        </p:spPr>
        <p:txBody>
          <a:bodyPr rtlCol="0"/>
          <a:lstStyle/>
          <a:p>
            <a:r>
              <a:rPr lang="en-US" dirty="0"/>
              <a:t>Footer</a:t>
            </a:r>
          </a:p>
        </p:txBody>
      </p:sp>
      <p:sp>
        <p:nvSpPr>
          <p:cNvPr id="9" name="Slide Number Placeholder 6"/>
          <p:cNvSpPr>
            <a:spLocks noGrp="1"/>
          </p:cNvSpPr>
          <p:nvPr>
            <p:ph type="sldNum" sz="quarter" idx="12"/>
          </p:nvPr>
        </p:nvSpPr>
        <p:spPr>
          <a:xfrm>
            <a:off x="6477000" y="4812506"/>
            <a:ext cx="2133600" cy="273844"/>
          </a:xfrm>
        </p:spPr>
        <p:txBody>
          <a:bodyPr rtlCol="0"/>
          <a:lstStyle/>
          <a:p>
            <a:r>
              <a:rPr lang="en-US" dirty="0"/>
              <a:t>&lt;#&gt;</a:t>
            </a:r>
          </a:p>
        </p:txBody>
      </p:sp>
    </p:spTree>
    <p:custDataLst>
      <p:tags r:id="rId1"/>
    </p:custData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533400" y="4812506"/>
            <a:ext cx="2133600" cy="273844"/>
          </a:xfrm>
        </p:spPr>
        <p:txBody>
          <a:bodyPr rtlCol="0"/>
          <a:lstStyle/>
          <a:p>
            <a:r>
              <a:rPr lang="en-US" dirty="0"/>
              <a:t>Date</a:t>
            </a:r>
          </a:p>
        </p:txBody>
      </p:sp>
      <p:sp>
        <p:nvSpPr>
          <p:cNvPr id="3" name="Footer Placeholder 5"/>
          <p:cNvSpPr>
            <a:spLocks noGrp="1"/>
          </p:cNvSpPr>
          <p:nvPr>
            <p:ph type="ftr" sz="quarter" idx="11"/>
          </p:nvPr>
        </p:nvSpPr>
        <p:spPr>
          <a:xfrm>
            <a:off x="3124200" y="4812506"/>
            <a:ext cx="2895600" cy="273844"/>
          </a:xfrm>
        </p:spPr>
        <p:txBody>
          <a:bodyPr rtlCol="0"/>
          <a:lstStyle/>
          <a:p>
            <a:r>
              <a:rPr lang="en-US" dirty="0"/>
              <a:t>Footer</a:t>
            </a:r>
          </a:p>
        </p:txBody>
      </p:sp>
      <p:sp>
        <p:nvSpPr>
          <p:cNvPr id="4" name="Slide Number Placeholder 6"/>
          <p:cNvSpPr>
            <a:spLocks noGrp="1"/>
          </p:cNvSpPr>
          <p:nvPr>
            <p:ph type="sldNum" sz="quarter" idx="12"/>
          </p:nvPr>
        </p:nvSpPr>
        <p:spPr>
          <a:xfrm>
            <a:off x="6477000" y="4812506"/>
            <a:ext cx="2133600" cy="273844"/>
          </a:xfrm>
        </p:spPr>
        <p:txBody>
          <a:bodyPr rtlCol="0"/>
          <a:lstStyle/>
          <a:p>
            <a:r>
              <a:rPr lang="en-US" dirty="0"/>
              <a:t>&lt;#&gt;</a:t>
            </a:r>
          </a:p>
        </p:txBody>
      </p:sp>
      <p:sp>
        <p:nvSpPr>
          <p:cNvPr id="5" name="Title 1"/>
          <p:cNvSpPr>
            <a:spLocks noGrp="1"/>
          </p:cNvSpPr>
          <p:nvPr>
            <p:ph type="title"/>
          </p:nvPr>
        </p:nvSpPr>
        <p:spPr>
          <a:xfrm>
            <a:off x="615949" y="800100"/>
            <a:ext cx="7899400" cy="704850"/>
          </a:xfrm>
          <a:prstGeom prst="rect">
            <a:avLst/>
          </a:prstGeom>
        </p:spPr>
        <p:txBody>
          <a:bodyPr vert="horz" rtlCol="0" anchor="b"/>
          <a:lstStyle>
            <a:lvl1pPr lvl="0" algn="l">
              <a:lnSpc>
                <a:spcPts val="2750"/>
              </a:lnSpc>
              <a:defRPr lang="en-US" sz="2200" cap="all" spc="150" dirty="0">
                <a:solidFill>
                  <a:schemeClr val="accent1"/>
                </a:solidFill>
              </a:defRPr>
            </a:lvl1pPr>
          </a:lstStyle>
          <a:p>
            <a:r>
              <a:rPr lang="en-US" dirty="0"/>
              <a:t>Click to edit Master title style</a:t>
            </a:r>
          </a:p>
        </p:txBody>
      </p:sp>
      <p:sp>
        <p:nvSpPr>
          <p:cNvPr id="6" name="Content Placeholder 2"/>
          <p:cNvSpPr>
            <a:spLocks noGrp="1"/>
          </p:cNvSpPr>
          <p:nvPr>
            <p:ph idx="1"/>
          </p:nvPr>
        </p:nvSpPr>
        <p:spPr>
          <a:xfrm>
            <a:off x="615949" y="1609344"/>
            <a:ext cx="7924800" cy="2835656"/>
          </a:xfrm>
          <a:prstGeom prst="rect">
            <a:avLst/>
          </a:prstGeom>
        </p:spPr>
        <p:txBody>
          <a:bodyPr vert="horz" lIns="91440" tIns="45720" rIns="91440" bIns="45720" rtlCol="0" anchor="t">
            <a:normAutofit/>
          </a:bodyPr>
          <a:lstStyle>
            <a:lvl1pPr lvl="0">
              <a:defRPr lang="en-US" sz="1800" dirty="0">
                <a:solidFill>
                  <a:schemeClr val="tx2">
                    <a:lumMod val="50000"/>
                    <a:lumOff val="50000"/>
                  </a:schemeClr>
                </a:solidFill>
              </a:defRPr>
            </a:lvl1pPr>
            <a:lvl2pPr lvl="1">
              <a:defRPr lang="en-US" sz="1400" dirty="0">
                <a:solidFill>
                  <a:schemeClr val="tx2">
                    <a:lumMod val="50000"/>
                    <a:lumOff val="50000"/>
                  </a:schemeClr>
                </a:solidFill>
              </a:defRPr>
            </a:lvl2pPr>
            <a:lvl3pPr lvl="2">
              <a:defRPr lang="en-US" sz="1200" i="1" dirty="0">
                <a:solidFill>
                  <a:schemeClr val="tx2">
                    <a:lumMod val="50000"/>
                    <a:lumOff val="50000"/>
                  </a:schemeClr>
                </a:solidFill>
              </a:defRPr>
            </a:lvl3pPr>
            <a:lvl4pPr lvl="3">
              <a:defRPr lang="en-US" sz="1200" i="0" dirty="0">
                <a:solidFill>
                  <a:schemeClr val="tx2">
                    <a:lumMod val="50000"/>
                    <a:lumOff val="50000"/>
                  </a:schemeClr>
                </a:solidFill>
              </a:defRPr>
            </a:lvl4pPr>
            <a:lvl5pPr lvl="4">
              <a:defRPr lang="en-US" sz="1200" i="1" dirty="0">
                <a:solidFill>
                  <a:schemeClr val="tx2">
                    <a:lumMod val="50000"/>
                    <a:lumOff val="50000"/>
                  </a:schemeClr>
                </a:solidFill>
              </a:defRPr>
            </a:lvl5pPr>
          </a:lstStyle>
          <a:p>
            <a:pPr lvl="0"/>
            <a:r>
              <a:rPr lang="en-US" dirty="0"/>
              <a:t>Click to edit Master text styles</a:t>
            </a:r>
          </a:p>
          <a:p>
            <a:pPr lvl="1">
              <a:lnSpc>
                <a:spcPts val="1740"/>
              </a:lnSpc>
            </a:pPr>
            <a:r>
              <a:rPr lang="en-US" dirty="0"/>
              <a:t>Second level</a:t>
            </a:r>
          </a:p>
          <a:p>
            <a:pPr lvl="2">
              <a:lnSpc>
                <a:spcPts val="1200"/>
              </a:lnSpc>
            </a:pPr>
            <a:r>
              <a:rPr lang="en-US" dirty="0"/>
              <a:t>Third level</a:t>
            </a:r>
          </a:p>
          <a:p>
            <a:pPr lvl="3">
              <a:lnSpc>
                <a:spcPts val="1200"/>
              </a:lnSpc>
            </a:pPr>
            <a:r>
              <a:rPr lang="en-US" dirty="0"/>
              <a:t>Fourth level</a:t>
            </a:r>
          </a:p>
          <a:p>
            <a:pPr lvl="4">
              <a:lnSpc>
                <a:spcPts val="1200"/>
              </a:lnSpc>
              <a:buFont typeface="Arial"/>
            </a:pPr>
            <a:r>
              <a:rPr lang="en-US" dirty="0"/>
              <a:t>Fifth level</a:t>
            </a:r>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533400" y="4812506"/>
            <a:ext cx="2133600" cy="273844"/>
          </a:xfrm>
        </p:spPr>
        <p:txBody>
          <a:bodyPr rtlCol="0"/>
          <a:lstStyle/>
          <a:p>
            <a:r>
              <a:rPr lang="en-US" dirty="0"/>
              <a:t>Date</a:t>
            </a:r>
          </a:p>
        </p:txBody>
      </p:sp>
      <p:sp>
        <p:nvSpPr>
          <p:cNvPr id="3" name="Footer Placeholder 4"/>
          <p:cNvSpPr>
            <a:spLocks noGrp="1"/>
          </p:cNvSpPr>
          <p:nvPr>
            <p:ph type="ftr" sz="quarter" idx="11"/>
          </p:nvPr>
        </p:nvSpPr>
        <p:spPr>
          <a:xfrm>
            <a:off x="3124200" y="4812506"/>
            <a:ext cx="2895600" cy="273844"/>
          </a:xfrm>
        </p:spPr>
        <p:txBody>
          <a:bodyPr rtlCol="0"/>
          <a:lstStyle/>
          <a:p>
            <a:r>
              <a:rPr lang="en-US" dirty="0"/>
              <a:t>Footer</a:t>
            </a:r>
          </a:p>
        </p:txBody>
      </p:sp>
      <p:sp>
        <p:nvSpPr>
          <p:cNvPr id="4" name="Slide Number Placeholder 5"/>
          <p:cNvSpPr>
            <a:spLocks noGrp="1"/>
          </p:cNvSpPr>
          <p:nvPr>
            <p:ph type="sldNum" sz="quarter" idx="12"/>
          </p:nvPr>
        </p:nvSpPr>
        <p:spPr>
          <a:xfrm>
            <a:off x="6477000" y="4812506"/>
            <a:ext cx="2133600" cy="273844"/>
          </a:xfrm>
        </p:spPr>
        <p:txBody>
          <a:bodyPr rtlCol="0"/>
          <a:lstStyle/>
          <a:p>
            <a:r>
              <a:rPr lang="en-US" dirty="0"/>
              <a:t>&lt;#&gt;</a:t>
            </a:r>
          </a:p>
        </p:txBody>
      </p:sp>
      <p:sp>
        <p:nvSpPr>
          <p:cNvPr id="5" name="Text Placeholder 2"/>
          <p:cNvSpPr>
            <a:spLocks noGrp="1"/>
          </p:cNvSpPr>
          <p:nvPr>
            <p:ph type="body"/>
          </p:nvPr>
        </p:nvSpPr>
        <p:spPr>
          <a:xfrm>
            <a:off x="619125" y="565150"/>
            <a:ext cx="3470274" cy="717549"/>
          </a:xfrm>
          <a:prstGeom prst="rect">
            <a:avLst/>
          </a:prstGeom>
        </p:spPr>
        <p:txBody>
          <a:bodyPr vert="horz" rtlCol="0" anchor="b"/>
          <a:lstStyle>
            <a:lvl1pPr lvl="0" indent="0">
              <a:buNone/>
              <a:defRPr lang="en-US" sz="1800" dirty="0">
                <a:solidFill>
                  <a:schemeClr val="accent2"/>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6" name="Title 1"/>
          <p:cNvSpPr>
            <a:spLocks noGrp="1"/>
          </p:cNvSpPr>
          <p:nvPr>
            <p:ph type="title" idx="1"/>
          </p:nvPr>
        </p:nvSpPr>
        <p:spPr>
          <a:xfrm>
            <a:off x="628650" y="1339454"/>
            <a:ext cx="7785100" cy="2781695"/>
          </a:xfrm>
          <a:prstGeom prst="rect">
            <a:avLst/>
          </a:prstGeom>
        </p:spPr>
        <p:txBody>
          <a:bodyPr vert="horz" rtlCol="0" anchor="t"/>
          <a:lstStyle>
            <a:lvl1pPr lvl="0" algn="l">
              <a:lnSpc>
                <a:spcPct val="100000"/>
              </a:lnSpc>
              <a:defRPr lang="en-US" sz="5200" b="0" i="0" cap="all" spc="150" dirty="0">
                <a:solidFill>
                  <a:schemeClr val="accent1"/>
                </a:solidFill>
                <a:latin typeface="+mn-lt"/>
              </a:defRPr>
            </a:lvl1pPr>
          </a:lstStyle>
          <a:p>
            <a:r>
              <a:rPr lang="en-US" dirty="0"/>
              <a:t>Click to add title</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533400" y="4812506"/>
            <a:ext cx="2133600" cy="273844"/>
          </a:xfrm>
        </p:spPr>
        <p:txBody>
          <a:bodyPr rtlCol="0"/>
          <a:lstStyle/>
          <a:p>
            <a:r>
              <a:rPr lang="en-US" dirty="0"/>
              <a:t>Date</a:t>
            </a:r>
          </a:p>
        </p:txBody>
      </p:sp>
      <p:sp>
        <p:nvSpPr>
          <p:cNvPr id="3" name="Footer Placeholder 5"/>
          <p:cNvSpPr>
            <a:spLocks noGrp="1"/>
          </p:cNvSpPr>
          <p:nvPr>
            <p:ph type="ftr" sz="quarter" idx="11"/>
          </p:nvPr>
        </p:nvSpPr>
        <p:spPr>
          <a:xfrm>
            <a:off x="3124200" y="4812506"/>
            <a:ext cx="2895600" cy="273844"/>
          </a:xfrm>
        </p:spPr>
        <p:txBody>
          <a:bodyPr rtlCol="0"/>
          <a:lstStyle/>
          <a:p>
            <a:r>
              <a:rPr lang="en-US" dirty="0"/>
              <a:t>Footer</a:t>
            </a:r>
          </a:p>
        </p:txBody>
      </p:sp>
      <p:sp>
        <p:nvSpPr>
          <p:cNvPr id="4" name="Slide Number Placeholder 6"/>
          <p:cNvSpPr>
            <a:spLocks noGrp="1"/>
          </p:cNvSpPr>
          <p:nvPr>
            <p:ph type="sldNum" sz="quarter" idx="12"/>
          </p:nvPr>
        </p:nvSpPr>
        <p:spPr>
          <a:xfrm>
            <a:off x="6477000" y="4812506"/>
            <a:ext cx="2133600" cy="273844"/>
          </a:xfrm>
        </p:spPr>
        <p:txBody>
          <a:bodyPr rtlCol="0"/>
          <a:lstStyle/>
          <a:p>
            <a:r>
              <a:rPr lang="en-US" dirty="0"/>
              <a:t>&lt;#&gt;</a:t>
            </a:r>
          </a:p>
        </p:txBody>
      </p:sp>
      <p:sp>
        <p:nvSpPr>
          <p:cNvPr id="5" name="Title 1"/>
          <p:cNvSpPr>
            <a:spLocks noGrp="1"/>
          </p:cNvSpPr>
          <p:nvPr>
            <p:ph type="title"/>
          </p:nvPr>
        </p:nvSpPr>
        <p:spPr>
          <a:xfrm>
            <a:off x="615949" y="800100"/>
            <a:ext cx="7899400" cy="704850"/>
          </a:xfrm>
          <a:prstGeom prst="rect">
            <a:avLst/>
          </a:prstGeom>
        </p:spPr>
        <p:txBody>
          <a:bodyPr vert="horz" rtlCol="0" anchor="b"/>
          <a:lstStyle>
            <a:lvl1pPr lvl="0" algn="l">
              <a:lnSpc>
                <a:spcPct val="100000"/>
              </a:lnSpc>
              <a:defRPr lang="en-US" sz="2200" cap="all" spc="150" dirty="0">
                <a:solidFill>
                  <a:schemeClr val="accent1"/>
                </a:solidFill>
              </a:defRPr>
            </a:lvl1pPr>
          </a:lstStyle>
          <a:p>
            <a:r>
              <a:rPr lang="en-US" dirty="0"/>
              <a:t>Click to edit Master title style</a:t>
            </a:r>
          </a:p>
        </p:txBody>
      </p:sp>
      <p:sp>
        <p:nvSpPr>
          <p:cNvPr id="6" name="Content Placeholder 2"/>
          <p:cNvSpPr>
            <a:spLocks noGrp="1"/>
          </p:cNvSpPr>
          <p:nvPr>
            <p:ph idx="1"/>
          </p:nvPr>
        </p:nvSpPr>
        <p:spPr>
          <a:xfrm>
            <a:off x="615949" y="1609344"/>
            <a:ext cx="3876675" cy="2835656"/>
          </a:xfrm>
          <a:prstGeom prst="rect">
            <a:avLst/>
          </a:prstGeom>
        </p:spPr>
        <p:txBody>
          <a:bodyPr vert="horz" rtlCol="0" anchor="t"/>
          <a:lstStyle>
            <a:lvl1pPr lvl="0">
              <a:defRPr lang="en-US" sz="1800" dirty="0">
                <a:solidFill>
                  <a:schemeClr val="tx2">
                    <a:lumMod val="50000"/>
                    <a:lumOff val="50000"/>
                  </a:schemeClr>
                </a:solidFill>
              </a:defRPr>
            </a:lvl1pPr>
            <a:lvl2pPr lvl="1">
              <a:lnSpc>
                <a:spcPts val="1740"/>
              </a:lnSpc>
              <a:defRPr lang="en-US" sz="1400" dirty="0">
                <a:solidFill>
                  <a:schemeClr val="tx2">
                    <a:lumMod val="50000"/>
                    <a:lumOff val="50000"/>
                  </a:schemeClr>
                </a:solidFill>
              </a:defRPr>
            </a:lvl2pPr>
            <a:lvl3pPr lvl="2">
              <a:lnSpc>
                <a:spcPts val="1200"/>
              </a:lnSpc>
              <a:defRPr lang="en-US" sz="1200" i="1" dirty="0">
                <a:solidFill>
                  <a:schemeClr val="tx2">
                    <a:lumMod val="50000"/>
                    <a:lumOff val="50000"/>
                  </a:schemeClr>
                </a:solidFill>
              </a:defRPr>
            </a:lvl3pPr>
            <a:lvl4pPr lvl="3">
              <a:lnSpc>
                <a:spcPts val="1200"/>
              </a:lnSpc>
              <a:defRPr lang="en-US" sz="1200" i="0" dirty="0">
                <a:solidFill>
                  <a:schemeClr val="tx2">
                    <a:lumMod val="50000"/>
                    <a:lumOff val="50000"/>
                  </a:schemeClr>
                </a:solidFill>
              </a:defRPr>
            </a:lvl4pPr>
            <a:lvl5pPr lvl="4">
              <a:lnSpc>
                <a:spcPts val="1200"/>
              </a:lnSpc>
              <a:buFont typeface="Arial"/>
              <a:buChar char="»"/>
              <a:defRPr lang="en-US" sz="1200" i="1" dirty="0">
                <a:solidFill>
                  <a:schemeClr val="tx2">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2"/>
          </p:nvPr>
        </p:nvSpPr>
        <p:spPr>
          <a:xfrm>
            <a:off x="4637088" y="1609344"/>
            <a:ext cx="3878261" cy="2827189"/>
          </a:xfrm>
          <a:prstGeom prst="rect">
            <a:avLst/>
          </a:prstGeom>
        </p:spPr>
        <p:txBody>
          <a:bodyPr vert="horz" rtlCol="0" anchor="t"/>
          <a:lstStyle>
            <a:lvl1pPr lvl="0">
              <a:defRPr lang="en-US" sz="1800" dirty="0">
                <a:solidFill>
                  <a:schemeClr val="tx2">
                    <a:lumMod val="50000"/>
                    <a:lumOff val="50000"/>
                  </a:schemeClr>
                </a:solidFill>
                <a:latin typeface="Old Standard TT"/>
              </a:defRPr>
            </a:lvl1pPr>
            <a:lvl2pPr lvl="1">
              <a:lnSpc>
                <a:spcPts val="1740"/>
              </a:lnSpc>
              <a:defRPr lang="en-US" sz="1400" dirty="0">
                <a:solidFill>
                  <a:schemeClr val="tx2">
                    <a:lumMod val="50000"/>
                    <a:lumOff val="50000"/>
                  </a:schemeClr>
                </a:solidFill>
              </a:defRPr>
            </a:lvl2pPr>
            <a:lvl3pPr lvl="2">
              <a:lnSpc>
                <a:spcPts val="1200"/>
              </a:lnSpc>
              <a:defRPr lang="en-US" sz="1200" i="1" dirty="0">
                <a:solidFill>
                  <a:schemeClr val="tx2">
                    <a:lumMod val="50000"/>
                    <a:lumOff val="50000"/>
                  </a:schemeClr>
                </a:solidFill>
              </a:defRPr>
            </a:lvl3pPr>
            <a:lvl4pPr lvl="3">
              <a:lnSpc>
                <a:spcPts val="1200"/>
              </a:lnSpc>
              <a:defRPr lang="en-US" sz="1200" i="0" dirty="0">
                <a:solidFill>
                  <a:schemeClr val="tx2">
                    <a:lumMod val="50000"/>
                    <a:lumOff val="50000"/>
                  </a:schemeClr>
                </a:solidFill>
              </a:defRPr>
            </a:lvl4pPr>
            <a:lvl5pPr lvl="4">
              <a:lnSpc>
                <a:spcPts val="1200"/>
              </a:lnSpc>
              <a:buFont typeface="Arial"/>
              <a:buChar char="»"/>
              <a:defRPr lang="en-US" sz="1200" i="1" dirty="0">
                <a:solidFill>
                  <a:schemeClr val="tx2">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618066" y="1603375"/>
            <a:ext cx="3879320" cy="479822"/>
          </a:xfrm>
          <a:prstGeom prst="rect">
            <a:avLst/>
          </a:prstGeom>
        </p:spPr>
        <p:txBody>
          <a:bodyPr vert="horz" rtlCol="0" anchor="b"/>
          <a:lstStyle>
            <a:lvl1pPr lvl="0" indent="0">
              <a:buNone/>
              <a:defRPr lang="en-US" sz="1800" b="0" dirty="0">
                <a:solidFill>
                  <a:schemeClr val="accent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3" name="Text Placeholder 4"/>
          <p:cNvSpPr>
            <a:spLocks noGrp="1"/>
          </p:cNvSpPr>
          <p:nvPr>
            <p:ph type="body" idx="1"/>
          </p:nvPr>
        </p:nvSpPr>
        <p:spPr>
          <a:xfrm>
            <a:off x="4645025" y="1603375"/>
            <a:ext cx="3872441" cy="479822"/>
          </a:xfrm>
          <a:prstGeom prst="rect">
            <a:avLst/>
          </a:prstGeom>
        </p:spPr>
        <p:txBody>
          <a:bodyPr vert="horz" rtlCol="0" anchor="b"/>
          <a:lstStyle>
            <a:lvl1pPr lvl="0" indent="0">
              <a:buNone/>
              <a:defRPr lang="en-US" sz="1800" b="0" dirty="0">
                <a:solidFill>
                  <a:schemeClr val="accent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4" name="Date Placeholder 6"/>
          <p:cNvSpPr>
            <a:spLocks noGrp="1"/>
          </p:cNvSpPr>
          <p:nvPr>
            <p:ph type="dt" sz="half" idx="10"/>
          </p:nvPr>
        </p:nvSpPr>
        <p:spPr>
          <a:xfrm>
            <a:off x="533400" y="4812506"/>
            <a:ext cx="2133600" cy="273844"/>
          </a:xfrm>
        </p:spPr>
        <p:txBody>
          <a:bodyPr rtlCol="0"/>
          <a:lstStyle/>
          <a:p>
            <a:r>
              <a:rPr lang="en-US" dirty="0"/>
              <a:t>Date</a:t>
            </a:r>
          </a:p>
        </p:txBody>
      </p:sp>
      <p:sp>
        <p:nvSpPr>
          <p:cNvPr id="5" name="Footer Placeholder 7"/>
          <p:cNvSpPr>
            <a:spLocks noGrp="1"/>
          </p:cNvSpPr>
          <p:nvPr>
            <p:ph type="ftr" sz="quarter" idx="11"/>
          </p:nvPr>
        </p:nvSpPr>
        <p:spPr>
          <a:xfrm>
            <a:off x="3124200" y="4812506"/>
            <a:ext cx="2895600" cy="273844"/>
          </a:xfrm>
        </p:spPr>
        <p:txBody>
          <a:bodyPr rtlCol="0"/>
          <a:lstStyle/>
          <a:p>
            <a:r>
              <a:rPr lang="en-US" dirty="0"/>
              <a:t>Footer</a:t>
            </a:r>
          </a:p>
        </p:txBody>
      </p:sp>
      <p:sp>
        <p:nvSpPr>
          <p:cNvPr id="6" name="Slide Number Placeholder 8"/>
          <p:cNvSpPr>
            <a:spLocks noGrp="1"/>
          </p:cNvSpPr>
          <p:nvPr>
            <p:ph type="sldNum" sz="quarter" idx="12"/>
          </p:nvPr>
        </p:nvSpPr>
        <p:spPr>
          <a:xfrm>
            <a:off x="6477000" y="4812506"/>
            <a:ext cx="2133600" cy="273844"/>
          </a:xfrm>
        </p:spPr>
        <p:txBody>
          <a:bodyPr rtlCol="0"/>
          <a:lstStyle/>
          <a:p>
            <a:r>
              <a:rPr lang="en-US" dirty="0"/>
              <a:t>&lt;#&gt;</a:t>
            </a:r>
          </a:p>
        </p:txBody>
      </p:sp>
      <p:sp>
        <p:nvSpPr>
          <p:cNvPr id="7" name="Title 1"/>
          <p:cNvSpPr>
            <a:spLocks noGrp="1"/>
          </p:cNvSpPr>
          <p:nvPr>
            <p:ph type="title" idx="2"/>
          </p:nvPr>
        </p:nvSpPr>
        <p:spPr>
          <a:xfrm>
            <a:off x="615949" y="800100"/>
            <a:ext cx="7899400" cy="704850"/>
          </a:xfrm>
          <a:prstGeom prst="rect">
            <a:avLst/>
          </a:prstGeom>
        </p:spPr>
        <p:txBody>
          <a:bodyPr vert="horz" rtlCol="0" anchor="b"/>
          <a:lstStyle>
            <a:lvl1pPr lvl="0" algn="l">
              <a:lnSpc>
                <a:spcPts val="2750"/>
              </a:lnSpc>
              <a:defRPr lang="en-US" sz="2200" cap="all" spc="150" dirty="0">
                <a:solidFill>
                  <a:schemeClr val="accent1"/>
                </a:solidFill>
              </a:defRPr>
            </a:lvl1pPr>
          </a:lstStyle>
          <a:p>
            <a:r>
              <a:rPr lang="en-US" dirty="0"/>
              <a:t>Click to edit Master title style</a:t>
            </a:r>
          </a:p>
        </p:txBody>
      </p:sp>
      <p:sp>
        <p:nvSpPr>
          <p:cNvPr id="8" name="Content Placeholder 2"/>
          <p:cNvSpPr>
            <a:spLocks noGrp="1"/>
          </p:cNvSpPr>
          <p:nvPr>
            <p:ph idx="3"/>
          </p:nvPr>
        </p:nvSpPr>
        <p:spPr>
          <a:xfrm>
            <a:off x="615949" y="2193925"/>
            <a:ext cx="3876675" cy="2251075"/>
          </a:xfrm>
          <a:prstGeom prst="rect">
            <a:avLst/>
          </a:prstGeom>
        </p:spPr>
        <p:txBody>
          <a:bodyPr vert="horz" rtlCol="0" anchor="t"/>
          <a:lstStyle>
            <a:lvl1pPr lvl="0">
              <a:defRPr lang="en-US" sz="1800" dirty="0">
                <a:solidFill>
                  <a:schemeClr val="tx2">
                    <a:lumMod val="50000"/>
                    <a:lumOff val="50000"/>
                  </a:schemeClr>
                </a:solidFill>
              </a:defRPr>
            </a:lvl1pPr>
            <a:lvl2pPr lvl="1">
              <a:lnSpc>
                <a:spcPts val="1740"/>
              </a:lnSpc>
              <a:defRPr lang="en-US" sz="1400" i="0" dirty="0">
                <a:solidFill>
                  <a:schemeClr val="tx2">
                    <a:lumMod val="50000"/>
                    <a:lumOff val="50000"/>
                  </a:schemeClr>
                </a:solidFill>
              </a:defRPr>
            </a:lvl2pPr>
            <a:lvl3pPr lvl="2">
              <a:lnSpc>
                <a:spcPts val="1200"/>
              </a:lnSpc>
              <a:defRPr lang="en-US" sz="1200" i="1" dirty="0">
                <a:solidFill>
                  <a:schemeClr val="tx2">
                    <a:lumMod val="50000"/>
                    <a:lumOff val="50000"/>
                  </a:schemeClr>
                </a:solidFill>
              </a:defRPr>
            </a:lvl3pPr>
            <a:lvl4pPr lvl="3">
              <a:lnSpc>
                <a:spcPts val="1200"/>
              </a:lnSpc>
              <a:defRPr lang="en-US" sz="1200" i="0" dirty="0">
                <a:solidFill>
                  <a:schemeClr val="tx2">
                    <a:lumMod val="50000"/>
                    <a:lumOff val="50000"/>
                  </a:schemeClr>
                </a:solidFill>
              </a:defRPr>
            </a:lvl4pPr>
            <a:lvl5pPr lvl="4">
              <a:lnSpc>
                <a:spcPts val="1200"/>
              </a:lnSpc>
              <a:buFont typeface="Arial"/>
              <a:buChar char="»"/>
              <a:defRPr lang="en-US" sz="1200" i="1" dirty="0">
                <a:solidFill>
                  <a:schemeClr val="tx2">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4"/>
          </p:nvPr>
        </p:nvSpPr>
        <p:spPr>
          <a:xfrm>
            <a:off x="4637088" y="2192180"/>
            <a:ext cx="3878261" cy="2244352"/>
          </a:xfrm>
          <a:prstGeom prst="rect">
            <a:avLst/>
          </a:prstGeom>
        </p:spPr>
        <p:txBody>
          <a:bodyPr vert="horz" rtlCol="0" anchor="t"/>
          <a:lstStyle>
            <a:lvl1pPr lvl="0">
              <a:defRPr lang="en-US" sz="1800" dirty="0">
                <a:solidFill>
                  <a:schemeClr val="tx2">
                    <a:lumMod val="50000"/>
                    <a:lumOff val="50000"/>
                  </a:schemeClr>
                </a:solidFill>
              </a:defRPr>
            </a:lvl1pPr>
            <a:lvl2pPr lvl="1">
              <a:lnSpc>
                <a:spcPts val="1740"/>
              </a:lnSpc>
              <a:defRPr lang="en-US" sz="1400" dirty="0">
                <a:solidFill>
                  <a:schemeClr val="tx2">
                    <a:lumMod val="50000"/>
                    <a:lumOff val="50000"/>
                  </a:schemeClr>
                </a:solidFill>
              </a:defRPr>
            </a:lvl2pPr>
            <a:lvl3pPr lvl="2">
              <a:lnSpc>
                <a:spcPts val="1200"/>
              </a:lnSpc>
              <a:defRPr lang="en-US" sz="1200" i="1" dirty="0">
                <a:solidFill>
                  <a:schemeClr val="tx2">
                    <a:lumMod val="50000"/>
                    <a:lumOff val="50000"/>
                  </a:schemeClr>
                </a:solidFill>
              </a:defRPr>
            </a:lvl3pPr>
            <a:lvl4pPr lvl="3">
              <a:lnSpc>
                <a:spcPts val="1200"/>
              </a:lnSpc>
              <a:defRPr lang="en-US" sz="1200" i="0" dirty="0">
                <a:solidFill>
                  <a:schemeClr val="tx2">
                    <a:lumMod val="50000"/>
                    <a:lumOff val="50000"/>
                  </a:schemeClr>
                </a:solidFill>
              </a:defRPr>
            </a:lvl4pPr>
            <a:lvl5pPr lvl="4">
              <a:lnSpc>
                <a:spcPts val="1200"/>
              </a:lnSpc>
              <a:buFont typeface="Arial"/>
              <a:buChar char="»"/>
              <a:defRPr lang="en-US" sz="1200" i="1" dirty="0">
                <a:solidFill>
                  <a:schemeClr val="tx2">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533400" y="4812506"/>
            <a:ext cx="2133600" cy="273844"/>
          </a:xfrm>
        </p:spPr>
        <p:txBody>
          <a:bodyPr rtlCol="0"/>
          <a:lstStyle/>
          <a:p>
            <a:r>
              <a:rPr lang="en-US" dirty="0"/>
              <a:t>Date</a:t>
            </a:r>
          </a:p>
        </p:txBody>
      </p:sp>
      <p:sp>
        <p:nvSpPr>
          <p:cNvPr id="3" name="Footer Placeholder 3"/>
          <p:cNvSpPr>
            <a:spLocks noGrp="1"/>
          </p:cNvSpPr>
          <p:nvPr>
            <p:ph type="ftr" sz="quarter" idx="11"/>
          </p:nvPr>
        </p:nvSpPr>
        <p:spPr>
          <a:xfrm>
            <a:off x="3124200" y="4812506"/>
            <a:ext cx="2895600" cy="273844"/>
          </a:xfrm>
        </p:spPr>
        <p:txBody>
          <a:bodyPr rtlCol="0"/>
          <a:lstStyle/>
          <a:p>
            <a:r>
              <a:rPr lang="en-US" dirty="0"/>
              <a:t>Footer</a:t>
            </a:r>
          </a:p>
        </p:txBody>
      </p:sp>
      <p:sp>
        <p:nvSpPr>
          <p:cNvPr id="4" name="Slide Number Placeholder 4"/>
          <p:cNvSpPr>
            <a:spLocks noGrp="1"/>
          </p:cNvSpPr>
          <p:nvPr>
            <p:ph type="sldNum" sz="quarter" idx="12"/>
          </p:nvPr>
        </p:nvSpPr>
        <p:spPr>
          <a:xfrm>
            <a:off x="6477000" y="4812506"/>
            <a:ext cx="2133600" cy="273844"/>
          </a:xfrm>
        </p:spPr>
        <p:txBody>
          <a:bodyPr rtlCol="0"/>
          <a:lstStyle/>
          <a:p>
            <a:r>
              <a:rPr lang="en-US" dirty="0"/>
              <a:t>&lt;#&gt;</a:t>
            </a:r>
          </a:p>
        </p:txBody>
      </p:sp>
      <p:sp>
        <p:nvSpPr>
          <p:cNvPr id="5" name="Title 1"/>
          <p:cNvSpPr>
            <a:spLocks noGrp="1"/>
          </p:cNvSpPr>
          <p:nvPr>
            <p:ph type="title"/>
          </p:nvPr>
        </p:nvSpPr>
        <p:spPr>
          <a:xfrm>
            <a:off x="615949" y="800100"/>
            <a:ext cx="7899400" cy="704850"/>
          </a:xfrm>
          <a:prstGeom prst="rect">
            <a:avLst/>
          </a:prstGeom>
        </p:spPr>
        <p:txBody>
          <a:bodyPr vert="horz" rtlCol="0" anchor="b"/>
          <a:lstStyle>
            <a:lvl1pPr lvl="0" algn="l">
              <a:lnSpc>
                <a:spcPct val="100000"/>
              </a:lnSpc>
              <a:defRPr lang="en-US" sz="2200" cap="all" spc="150" dirty="0">
                <a:solidFill>
                  <a:schemeClr val="accent1"/>
                </a:solidFill>
              </a:defRPr>
            </a:lvl1pPr>
          </a:lstStyle>
          <a:p>
            <a:r>
              <a:rPr lang="en-US" dirty="0"/>
              <a:t>Click to edit Master title style</a:t>
            </a: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533400" y="4812506"/>
            <a:ext cx="2133600" cy="273844"/>
          </a:xfrm>
        </p:spPr>
        <p:txBody>
          <a:bodyPr rtlCol="0"/>
          <a:lstStyle/>
          <a:p>
            <a:r>
              <a:rPr lang="en-US" dirty="0"/>
              <a:t>Date</a:t>
            </a:r>
          </a:p>
        </p:txBody>
      </p:sp>
      <p:sp>
        <p:nvSpPr>
          <p:cNvPr id="3" name="Footer Placeholder 5"/>
          <p:cNvSpPr>
            <a:spLocks noGrp="1"/>
          </p:cNvSpPr>
          <p:nvPr>
            <p:ph type="ftr" sz="quarter" idx="11"/>
          </p:nvPr>
        </p:nvSpPr>
        <p:spPr>
          <a:xfrm>
            <a:off x="3124200" y="4812506"/>
            <a:ext cx="2895600" cy="273844"/>
          </a:xfrm>
        </p:spPr>
        <p:txBody>
          <a:bodyPr rtlCol="0"/>
          <a:lstStyle/>
          <a:p>
            <a:r>
              <a:rPr lang="en-US" dirty="0"/>
              <a:t>Footer</a:t>
            </a:r>
          </a:p>
        </p:txBody>
      </p:sp>
      <p:sp>
        <p:nvSpPr>
          <p:cNvPr id="4" name="Slide Number Placeholder 6"/>
          <p:cNvSpPr>
            <a:spLocks noGrp="1"/>
          </p:cNvSpPr>
          <p:nvPr>
            <p:ph type="sldNum" sz="quarter" idx="12"/>
          </p:nvPr>
        </p:nvSpPr>
        <p:spPr>
          <a:xfrm>
            <a:off x="6477000" y="4812506"/>
            <a:ext cx="2133600" cy="273844"/>
          </a:xfrm>
        </p:spPr>
        <p:txBody>
          <a:bodyPr rtlCol="0"/>
          <a:lstStyle/>
          <a:p>
            <a:r>
              <a:rPr lang="en-US" dirty="0"/>
              <a:t>&lt;#&gt;</a:t>
            </a: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Content Placeholder 2"/>
          <p:cNvSpPr>
            <a:spLocks noGrp="1"/>
          </p:cNvSpPr>
          <p:nvPr>
            <p:ph/>
          </p:nvPr>
        </p:nvSpPr>
        <p:spPr>
          <a:xfrm>
            <a:off x="3575050" y="787401"/>
            <a:ext cx="5111749" cy="3657600"/>
          </a:xfrm>
          <a:prstGeom prst="rect">
            <a:avLst/>
          </a:prstGeom>
        </p:spPr>
        <p:txBody>
          <a:bodyPr rtlCol="0"/>
          <a:lstStyle>
            <a:lvl1pPr lvl="0">
              <a:defRPr lang="en-US" sz="1800" dirty="0">
                <a:solidFill>
                  <a:schemeClr val="tx2">
                    <a:lumMod val="50000"/>
                    <a:lumOff val="50000"/>
                  </a:schemeClr>
                </a:solidFill>
              </a:defRPr>
            </a:lvl1pPr>
            <a:lvl2pPr lvl="1">
              <a:lnSpc>
                <a:spcPts val="1740"/>
              </a:lnSpc>
              <a:defRPr lang="en-US" sz="1500" dirty="0">
                <a:solidFill>
                  <a:schemeClr val="tx2">
                    <a:lumMod val="50000"/>
                    <a:lumOff val="50000"/>
                  </a:schemeClr>
                </a:solidFill>
              </a:defRPr>
            </a:lvl2pPr>
            <a:lvl3pPr lvl="2">
              <a:defRPr lang="en-US" sz="1400" i="1" dirty="0">
                <a:solidFill>
                  <a:schemeClr val="tx2">
                    <a:lumMod val="50000"/>
                    <a:lumOff val="50000"/>
                  </a:schemeClr>
                </a:solidFill>
              </a:defRPr>
            </a:lvl3pPr>
            <a:lvl4pPr lvl="3">
              <a:defRPr lang="en-US" sz="1400" dirty="0">
                <a:solidFill>
                  <a:schemeClr val="tx2">
                    <a:lumMod val="50000"/>
                    <a:lumOff val="50000"/>
                  </a:schemeClr>
                </a:solidFill>
              </a:defRPr>
            </a:lvl4pPr>
            <a:lvl5pPr lvl="4">
              <a:defRPr lang="en-US" sz="1400" i="1" dirty="0">
                <a:solidFill>
                  <a:schemeClr val="tx2">
                    <a:lumMod val="50000"/>
                    <a:lumOff val="50000"/>
                  </a:schemeClr>
                </a:solidFill>
              </a:defRPr>
            </a:lvl5pPr>
            <a:lvl6pPr lvl="5">
              <a:defRPr lang="en-US" sz="2000" dirty="0"/>
            </a:lvl6pPr>
            <a:lvl7pPr lvl="6">
              <a:defRPr lang="en-US" sz="2000" dirty="0"/>
            </a:lvl7pPr>
            <a:lvl8pPr lvl="7">
              <a:defRPr lang="en-US" sz="2000" dirty="0"/>
            </a:lvl8pPr>
            <a:lvl9pPr lvl="8">
              <a:defRPr lang="en-US" sz="20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4"/>
          <p:cNvSpPr>
            <a:spLocks noGrp="1"/>
          </p:cNvSpPr>
          <p:nvPr>
            <p:ph type="dt" sz="half" idx="10"/>
          </p:nvPr>
        </p:nvSpPr>
        <p:spPr>
          <a:xfrm>
            <a:off x="533400" y="4812506"/>
            <a:ext cx="2133600" cy="273844"/>
          </a:xfrm>
        </p:spPr>
        <p:txBody>
          <a:bodyPr rtlCol="0"/>
          <a:lstStyle/>
          <a:p>
            <a:r>
              <a:rPr lang="en-US" dirty="0"/>
              <a:t>Date</a:t>
            </a:r>
          </a:p>
        </p:txBody>
      </p:sp>
      <p:sp>
        <p:nvSpPr>
          <p:cNvPr id="4" name="Footer Placeholder 5"/>
          <p:cNvSpPr>
            <a:spLocks noGrp="1"/>
          </p:cNvSpPr>
          <p:nvPr>
            <p:ph type="ftr" sz="quarter" idx="11"/>
          </p:nvPr>
        </p:nvSpPr>
        <p:spPr>
          <a:xfrm>
            <a:off x="3124200" y="4812506"/>
            <a:ext cx="2895600" cy="273844"/>
          </a:xfrm>
        </p:spPr>
        <p:txBody>
          <a:bodyPr rtlCol="0"/>
          <a:lstStyle/>
          <a:p>
            <a:r>
              <a:rPr lang="en-US" dirty="0"/>
              <a:t>Footer</a:t>
            </a:r>
          </a:p>
        </p:txBody>
      </p:sp>
      <p:sp>
        <p:nvSpPr>
          <p:cNvPr id="5" name="Slide Number Placeholder 6"/>
          <p:cNvSpPr>
            <a:spLocks noGrp="1"/>
          </p:cNvSpPr>
          <p:nvPr>
            <p:ph type="sldNum" sz="quarter" idx="12"/>
          </p:nvPr>
        </p:nvSpPr>
        <p:spPr>
          <a:xfrm>
            <a:off x="6477000" y="4812506"/>
            <a:ext cx="2133600" cy="273844"/>
          </a:xfrm>
        </p:spPr>
        <p:txBody>
          <a:bodyPr rtlCol="0"/>
          <a:lstStyle/>
          <a:p>
            <a:r>
              <a:rPr lang="en-US" dirty="0"/>
              <a:t>&lt;#&gt;</a:t>
            </a:r>
          </a:p>
        </p:txBody>
      </p:sp>
      <p:sp>
        <p:nvSpPr>
          <p:cNvPr id="6" name="Title 1"/>
          <p:cNvSpPr>
            <a:spLocks noGrp="1"/>
          </p:cNvSpPr>
          <p:nvPr>
            <p:ph type="title" idx="1"/>
          </p:nvPr>
        </p:nvSpPr>
        <p:spPr>
          <a:xfrm>
            <a:off x="615949" y="800100"/>
            <a:ext cx="2846917" cy="704850"/>
          </a:xfrm>
          <a:prstGeom prst="rect">
            <a:avLst/>
          </a:prstGeom>
        </p:spPr>
        <p:txBody>
          <a:bodyPr vert="horz" rtlCol="0" anchor="b"/>
          <a:lstStyle>
            <a:lvl1pPr lvl="0" algn="l">
              <a:lnSpc>
                <a:spcPct val="100000"/>
              </a:lnSpc>
              <a:defRPr lang="en-US" sz="2200" cap="all" spc="150" baseline="0" dirty="0">
                <a:solidFill>
                  <a:schemeClr val="accent1"/>
                </a:solidFill>
              </a:defRPr>
            </a:lvl1pPr>
          </a:lstStyle>
          <a:p>
            <a:r>
              <a:rPr lang="en-US" dirty="0"/>
              <a:t>Click to edit TITLE STYLES</a:t>
            </a:r>
          </a:p>
        </p:txBody>
      </p:sp>
      <p:sp>
        <p:nvSpPr>
          <p:cNvPr id="7" name="Text Placeholder 3"/>
          <p:cNvSpPr>
            <a:spLocks noGrp="1"/>
          </p:cNvSpPr>
          <p:nvPr>
            <p:ph type="body" idx="2"/>
          </p:nvPr>
        </p:nvSpPr>
        <p:spPr>
          <a:xfrm>
            <a:off x="615600" y="1609200"/>
            <a:ext cx="2847600" cy="2836800"/>
          </a:xfrm>
        </p:spPr>
        <p:txBody>
          <a:bodyPr vert="horz" lIns="91440" tIns="45720" rIns="91440" bIns="45720" rtlCol="0" anchor="t">
            <a:normAutofit/>
          </a:bodyPr>
          <a:lstStyle>
            <a:lvl1pPr lvl="0" indent="0">
              <a:buFont typeface="Arial"/>
              <a:buNone/>
            </a:lvl1pPr>
          </a:lstStyle>
          <a:p>
            <a:r>
              <a:rPr lang="en-US" dirty="0"/>
              <a:t>Click to edit Master text styles</a:t>
            </a: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rapezoid 10"/>
          <p:cNvSpPr/>
          <p:nvPr/>
        </p:nvSpPr>
        <p:spPr>
          <a:xfrm rot="5400000">
            <a:off x="2274888" y="-2137300"/>
            <a:ext cx="4584696" cy="9159878"/>
          </a:xfrm>
          <a:custGeom>
            <a:avLst/>
            <a:gdLst/>
            <a:ahLst/>
            <a:cxnLst/>
            <a:rect l="0" t="0" r="r" b="b"/>
            <a:pathLst>
              <a:path w="4584696" h="9159878">
                <a:moveTo>
                  <a:pt x="0" y="9159878"/>
                </a:moveTo>
                <a:lnTo>
                  <a:pt x="144113" y="0"/>
                </a:lnTo>
                <a:lnTo>
                  <a:pt x="4446932" y="0"/>
                </a:lnTo>
                <a:lnTo>
                  <a:pt x="4584696" y="9153525"/>
                </a:lnTo>
                <a:lnTo>
                  <a:pt x="0" y="9159878"/>
                </a:lnTo>
                <a:close/>
              </a:path>
            </a:pathLst>
          </a:custGeom>
          <a:solidFill>
            <a:schemeClr val="tx1">
              <a:lumMod val="75000"/>
              <a:lumOff val="25000"/>
            </a:schemeClr>
          </a:soli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Old Standard TT"/>
            </a:endParaRPr>
          </a:p>
        </p:txBody>
      </p:sp>
      <p:sp>
        <p:nvSpPr>
          <p:cNvPr id="3" name="Trapezoid 14"/>
          <p:cNvSpPr/>
          <p:nvPr/>
        </p:nvSpPr>
        <p:spPr>
          <a:xfrm rot="5400000">
            <a:off x="2276475" y="-2129359"/>
            <a:ext cx="4591050" cy="9150350"/>
          </a:xfrm>
          <a:custGeom>
            <a:avLst/>
            <a:gdLst/>
            <a:ahLst/>
            <a:cxnLst/>
            <a:rect l="0" t="0" r="r" b="b"/>
            <a:pathLst>
              <a:path w="4591050" h="9150350">
                <a:moveTo>
                  <a:pt x="0" y="9150350"/>
                </a:moveTo>
                <a:lnTo>
                  <a:pt x="127905" y="0"/>
                </a:lnTo>
                <a:lnTo>
                  <a:pt x="4450446" y="0"/>
                </a:lnTo>
                <a:lnTo>
                  <a:pt x="4591050" y="9144000"/>
                </a:lnTo>
                <a:lnTo>
                  <a:pt x="0" y="9150350"/>
                </a:lnTo>
                <a:close/>
              </a:path>
            </a:pathLst>
          </a:custGeom>
          <a:gradFill rotWithShape="1">
            <a:gsLst>
              <a:gs pos="0">
                <a:schemeClr val="tx1">
                  <a:alpha val="87000"/>
                  <a:lumMod val="85000"/>
                  <a:lumOff val="15000"/>
                </a:schemeClr>
              </a:gs>
              <a:gs pos="50000">
                <a:schemeClr val="tx1">
                  <a:lumMod val="75000"/>
                  <a:lumOff val="25000"/>
                </a:schemeClr>
              </a:gs>
              <a:gs pos="100000">
                <a:schemeClr val="tx1">
                  <a:alpha val="87000"/>
                  <a:lumMod val="85000"/>
                  <a:lumOff val="15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latin typeface="Old Standard TT"/>
            </a:endParaRPr>
          </a:p>
        </p:txBody>
      </p:sp>
      <p:pic>
        <p:nvPicPr>
          <p:cNvPr id="4" name="Picture 24" descr="diagonal-lines2.png"/>
          <p:cNvPicPr>
            <a:picLocks noChangeAspect="1"/>
          </p:cNvPicPr>
          <p:nvPr/>
        </p:nvPicPr>
        <p:blipFill>
          <a:blip r:embed="rId2"/>
          <a:stretch>
            <a:fillRect/>
          </a:stretch>
        </p:blipFill>
        <p:spPr>
          <a:xfrm>
            <a:off x="479425" y="150291"/>
            <a:ext cx="8667750" cy="4388048"/>
          </a:xfrm>
          <a:prstGeom prst="rect">
            <a:avLst/>
          </a:prstGeom>
        </p:spPr>
      </p:pic>
      <p:cxnSp>
        <p:nvCxnSpPr>
          <p:cNvPr id="5" name="Straight Connector 26"/>
          <p:cNvCxnSpPr/>
          <p:nvPr/>
        </p:nvCxnSpPr>
        <p:spPr>
          <a:xfrm>
            <a:off x="-152400" y="133350"/>
            <a:ext cx="9448800" cy="155971"/>
          </a:xfrm>
          <a:prstGeom prst="line">
            <a:avLst/>
          </a:prstGeom>
          <a:ln w="38100">
            <a:solidFill>
              <a:schemeClr val="bg1"/>
            </a:solidFill>
          </a:ln>
        </p:spPr>
        <p:style>
          <a:lnRef idx="2">
            <a:schemeClr val="accent1"/>
          </a:lnRef>
          <a:fillRef idx="0">
            <a:schemeClr val="accent1"/>
          </a:fillRef>
          <a:effectRef idx="0">
            <a:schemeClr val="accent1"/>
          </a:effectRef>
          <a:fontRef idx="minor">
            <a:schemeClr val="tx1"/>
          </a:fontRef>
        </p:style>
      </p:cxnSp>
      <p:cxnSp>
        <p:nvCxnSpPr>
          <p:cNvPr id="6" name="Straight Connector 27"/>
          <p:cNvCxnSpPr/>
          <p:nvPr/>
        </p:nvCxnSpPr>
        <p:spPr>
          <a:xfrm flipV="1">
            <a:off x="-152400" y="4594623"/>
            <a:ext cx="9448800" cy="160734"/>
          </a:xfrm>
          <a:prstGeom prst="line">
            <a:avLst/>
          </a:prstGeom>
          <a:ln w="38100">
            <a:solidFill>
              <a:schemeClr val="bg1"/>
            </a:solidFill>
          </a:ln>
        </p:spPr>
        <p:style>
          <a:lnRef idx="2">
            <a:schemeClr val="accent1"/>
          </a:lnRef>
          <a:fillRef idx="0">
            <a:schemeClr val="accent1"/>
          </a:fillRef>
          <a:effectRef idx="0">
            <a:schemeClr val="accent1"/>
          </a:effectRef>
          <a:fontRef idx="minor">
            <a:schemeClr val="tx1"/>
          </a:fontRef>
        </p:style>
      </p:cxnSp>
      <p:sp>
        <p:nvSpPr>
          <p:cNvPr id="7" name="Date Placeholder 1"/>
          <p:cNvSpPr>
            <a:spLocks noGrp="1"/>
          </p:cNvSpPr>
          <p:nvPr>
            <p:ph type="dt" sz="half" idx="10"/>
          </p:nvPr>
        </p:nvSpPr>
        <p:spPr>
          <a:xfrm>
            <a:off x="533400" y="4812506"/>
            <a:ext cx="2133600" cy="273844"/>
          </a:xfrm>
        </p:spPr>
        <p:txBody>
          <a:bodyPr rtlCol="0"/>
          <a:lstStyle/>
          <a:p>
            <a:r>
              <a:rPr lang="en-US" dirty="0"/>
              <a:t>Date</a:t>
            </a:r>
          </a:p>
        </p:txBody>
      </p:sp>
      <p:sp>
        <p:nvSpPr>
          <p:cNvPr id="8" name="Footer Placeholder 2"/>
          <p:cNvSpPr>
            <a:spLocks noGrp="1"/>
          </p:cNvSpPr>
          <p:nvPr>
            <p:ph type="ftr" sz="quarter" idx="11"/>
          </p:nvPr>
        </p:nvSpPr>
        <p:spPr>
          <a:xfrm>
            <a:off x="3124200" y="4812506"/>
            <a:ext cx="2895600" cy="273844"/>
          </a:xfrm>
        </p:spPr>
        <p:txBody>
          <a:bodyPr rtlCol="0"/>
          <a:lstStyle/>
          <a:p>
            <a:r>
              <a:rPr lang="en-US" dirty="0"/>
              <a:t>Footer</a:t>
            </a:r>
          </a:p>
        </p:txBody>
      </p:sp>
      <p:sp>
        <p:nvSpPr>
          <p:cNvPr id="9" name="Slide Number Placeholder 3"/>
          <p:cNvSpPr>
            <a:spLocks noGrp="1"/>
          </p:cNvSpPr>
          <p:nvPr>
            <p:ph type="sldNum" sz="quarter" idx="12"/>
          </p:nvPr>
        </p:nvSpPr>
        <p:spPr>
          <a:xfrm>
            <a:off x="6477000" y="4812506"/>
            <a:ext cx="2133600" cy="273844"/>
          </a:xfrm>
        </p:spPr>
        <p:txBody>
          <a:bodyPr rtlCol="0"/>
          <a:lstStyle/>
          <a:p>
            <a:r>
              <a:rPr lang="en-US" dirty="0"/>
              <a:t>&lt;#&gt;</a:t>
            </a:r>
          </a:p>
        </p:txBody>
      </p:sp>
      <p:sp>
        <p:nvSpPr>
          <p:cNvPr id="10" name="Title 1"/>
          <p:cNvSpPr>
            <a:spLocks noGrp="1"/>
          </p:cNvSpPr>
          <p:nvPr>
            <p:ph type="title"/>
          </p:nvPr>
        </p:nvSpPr>
        <p:spPr>
          <a:xfrm>
            <a:off x="5099049" y="793750"/>
            <a:ext cx="3600450" cy="704850"/>
          </a:xfrm>
          <a:prstGeom prst="rect">
            <a:avLst/>
          </a:prstGeom>
        </p:spPr>
        <p:txBody>
          <a:bodyPr vert="horz" rtlCol="0" anchor="b"/>
          <a:lstStyle>
            <a:lvl1pPr lvl="0" algn="l">
              <a:lnSpc>
                <a:spcPct val="100000"/>
              </a:lnSpc>
              <a:defRPr lang="en-US" sz="2200" cap="all" spc="150" dirty="0">
                <a:solidFill>
                  <a:schemeClr val="bg1"/>
                </a:solidFill>
              </a:defRPr>
            </a:lvl1pPr>
          </a:lstStyle>
          <a:p>
            <a:r>
              <a:rPr lang="en-US" dirty="0"/>
              <a:t>Click to edit Master title style</a:t>
            </a:r>
          </a:p>
        </p:txBody>
      </p:sp>
      <p:sp>
        <p:nvSpPr>
          <p:cNvPr id="11" name="Picture Placeholder 5"/>
          <p:cNvSpPr>
            <a:spLocks noGrp="1"/>
          </p:cNvSpPr>
          <p:nvPr>
            <p:ph type="pic" idx="1"/>
          </p:nvPr>
        </p:nvSpPr>
        <p:spPr>
          <a:xfrm>
            <a:off x="-12701" y="150813"/>
            <a:ext cx="4649421" cy="4584174"/>
          </a:xfrm>
          <a:custGeom>
            <a:avLst/>
            <a:gdLst/>
            <a:ahLst/>
            <a:cxnLst/>
            <a:rect l="0" t="0" r="r" b="b"/>
            <a:pathLst>
              <a:path w="4649421" h="4584174">
                <a:moveTo>
                  <a:pt x="0" y="0"/>
                </a:moveTo>
                <a:lnTo>
                  <a:pt x="4648200" y="76200"/>
                </a:lnTo>
                <a:cubicBezTo>
                  <a:pt x="4652433" y="1578858"/>
                  <a:pt x="4643967" y="2998966"/>
                  <a:pt x="4648200" y="4501624"/>
                </a:cubicBezTo>
                <a:lnTo>
                  <a:pt x="0" y="4584175"/>
                </a:lnTo>
                <a:lnTo>
                  <a:pt x="0" y="0"/>
                </a:lnTo>
                <a:close/>
              </a:path>
            </a:pathLst>
          </a:custGeom>
        </p:spPr>
        <p:txBody>
          <a:bodyPr rtlCol="0"/>
          <a:lstStyle/>
          <a:p>
            <a:endParaRPr lang="en-US" dirty="0"/>
          </a:p>
        </p:txBody>
      </p:sp>
      <p:sp>
        <p:nvSpPr>
          <p:cNvPr id="12" name="Text Placeholder 3"/>
          <p:cNvSpPr>
            <a:spLocks noGrp="1"/>
          </p:cNvSpPr>
          <p:nvPr>
            <p:ph type="body" idx="2"/>
          </p:nvPr>
        </p:nvSpPr>
        <p:spPr>
          <a:xfrm>
            <a:off x="5097600" y="1609200"/>
            <a:ext cx="3589200" cy="2836800"/>
          </a:xfrm>
        </p:spPr>
        <p:txBody>
          <a:bodyPr vert="horz" lIns="91440" tIns="45720" rIns="91440" bIns="45720" rtlCol="0" anchor="t">
            <a:normAutofit/>
          </a:bodyPr>
          <a:lstStyle>
            <a:lvl1pPr lvl="0" indent="0">
              <a:buFont typeface="Arial"/>
              <a:buNone/>
              <a:defRPr lang="en-US" sz="1500" dirty="0">
                <a:solidFill>
                  <a:schemeClr val="bg2">
                    <a:lumMod val="90000"/>
                  </a:schemeClr>
                </a:solidFill>
              </a:defRPr>
            </a:lvl1pPr>
          </a:lstStyle>
          <a:p>
            <a:r>
              <a:rPr lang="en-US" dirty="0"/>
              <a:t>Click to edit Master text styles</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2"/>
      </p:bgRef>
    </p:bg>
    <p:spTree>
      <p:nvGrpSpPr>
        <p:cNvPr id="1" name=""/>
        <p:cNvGrpSpPr/>
        <p:nvPr/>
      </p:nvGrpSpPr>
      <p:grpSpPr>
        <a:xfrm>
          <a:off x="0" y="0"/>
          <a:ext cx="0" cy="0"/>
          <a:chOff x="0" y="0"/>
          <a:chExt cx="0" cy="0"/>
        </a:xfrm>
      </p:grpSpPr>
      <p:sp>
        <p:nvSpPr>
          <p:cNvPr id="2" name="Trapezoid 6"/>
          <p:cNvSpPr/>
          <p:nvPr/>
        </p:nvSpPr>
        <p:spPr>
          <a:xfrm rot="5400000">
            <a:off x="2260996" y="-2127646"/>
            <a:ext cx="4622008" cy="9144000"/>
          </a:xfrm>
          <a:prstGeom prst="trapezoid">
            <a:avLst>
              <a:gd name="adj" fmla="val 3597"/>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latin typeface="Old Standard TT"/>
            </a:endParaRPr>
          </a:p>
        </p:txBody>
      </p:sp>
      <p:sp>
        <p:nvSpPr>
          <p:cNvPr id="3" name="Trapezoid 7"/>
          <p:cNvSpPr/>
          <p:nvPr/>
        </p:nvSpPr>
        <p:spPr>
          <a:xfrm rot="5400000">
            <a:off x="2260996" y="-2136112"/>
            <a:ext cx="4622008" cy="9144000"/>
          </a:xfrm>
          <a:prstGeom prst="trapezoid">
            <a:avLst>
              <a:gd name="adj" fmla="val 3597"/>
            </a:avLst>
          </a:prstGeom>
          <a:gradFill rotWithShape="1">
            <a:gsLst>
              <a:gs pos="0">
                <a:schemeClr val="bg2">
                  <a:alpha val="24000"/>
                </a:schemeClr>
              </a:gs>
              <a:gs pos="99000">
                <a:schemeClr val="bg2">
                  <a:alpha val="24000"/>
                </a:schemeClr>
              </a:gs>
              <a:gs pos="12000">
                <a:schemeClr val="bg1"/>
              </a:gs>
              <a:gs pos="88000">
                <a:schemeClr val="bg1"/>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baseline="-25000" dirty="0">
              <a:latin typeface="Old Standard TT"/>
            </a:endParaRPr>
          </a:p>
        </p:txBody>
      </p:sp>
      <p:cxnSp>
        <p:nvCxnSpPr>
          <p:cNvPr id="4" name="Straight Connector 8"/>
          <p:cNvCxnSpPr/>
          <p:nvPr/>
        </p:nvCxnSpPr>
        <p:spPr>
          <a:xfrm>
            <a:off x="-152400" y="133350"/>
            <a:ext cx="9448800" cy="155971"/>
          </a:xfrm>
          <a:prstGeom prst="line">
            <a:avLst/>
          </a:prstGeom>
          <a:ln w="38100">
            <a:solidFill>
              <a:schemeClr val="bg1"/>
            </a:solidFill>
          </a:ln>
        </p:spPr>
        <p:style>
          <a:lnRef idx="2">
            <a:schemeClr val="accent1"/>
          </a:lnRef>
          <a:fillRef idx="0">
            <a:schemeClr val="accent1"/>
          </a:fillRef>
          <a:effectRef idx="0">
            <a:schemeClr val="accent1"/>
          </a:effectRef>
          <a:fontRef idx="minor">
            <a:schemeClr val="tx1"/>
          </a:fontRef>
        </p:style>
      </p:cxnSp>
      <p:cxnSp>
        <p:nvCxnSpPr>
          <p:cNvPr id="5" name="Straight Connector 9"/>
          <p:cNvCxnSpPr/>
          <p:nvPr/>
        </p:nvCxnSpPr>
        <p:spPr>
          <a:xfrm flipV="1">
            <a:off x="-152400" y="4594623"/>
            <a:ext cx="9448800" cy="160734"/>
          </a:xfrm>
          <a:prstGeom prst="line">
            <a:avLst/>
          </a:prstGeom>
          <a:ln w="38100">
            <a:solidFill>
              <a:schemeClr val="bg1"/>
            </a:solidFill>
          </a:ln>
        </p:spPr>
        <p:style>
          <a:lnRef idx="2">
            <a:schemeClr val="accent1"/>
          </a:lnRef>
          <a:fillRef idx="0">
            <a:schemeClr val="accent1"/>
          </a:fillRef>
          <a:effectRef idx="0">
            <a:schemeClr val="accent1"/>
          </a:effectRef>
          <a:fontRef idx="minor">
            <a:schemeClr val="tx1"/>
          </a:fontRef>
        </p:style>
      </p:cxnSp>
      <p:sp>
        <p:nvSpPr>
          <p:cNvPr id="6" name="Date Placeholder 3"/>
          <p:cNvSpPr>
            <a:spLocks noGrp="1"/>
          </p:cNvSpPr>
          <p:nvPr>
            <p:ph type="dt" sz="half" idx="2"/>
          </p:nvPr>
        </p:nvSpPr>
        <p:spPr>
          <a:xfrm>
            <a:off x="533400" y="4812506"/>
            <a:ext cx="2133600" cy="273844"/>
          </a:xfrm>
          <a:prstGeom prst="rect">
            <a:avLst/>
          </a:prstGeom>
        </p:spPr>
        <p:txBody>
          <a:bodyPr vert="horz" lIns="91440" tIns="45720" rIns="91440" bIns="45720" rtlCol="0" anchor="ctr"/>
          <a:lstStyle>
            <a:lvl1pPr lvl="0" algn="l">
              <a:defRPr lang="en-US" sz="600" dirty="0">
                <a:solidFill>
                  <a:schemeClr val="tx1">
                    <a:lumMod val="65000"/>
                    <a:lumOff val="35000"/>
                  </a:schemeClr>
                </a:solidFill>
                <a:latin typeface="+mn-lt"/>
              </a:defRPr>
            </a:lvl1pPr>
          </a:lstStyle>
          <a:p>
            <a:r>
              <a:rPr lang="en-US" dirty="0"/>
              <a:t>Date</a:t>
            </a:r>
          </a:p>
        </p:txBody>
      </p:sp>
      <p:sp>
        <p:nvSpPr>
          <p:cNvPr id="7" name="Footer Placeholder 4"/>
          <p:cNvSpPr>
            <a:spLocks noGrp="1"/>
          </p:cNvSpPr>
          <p:nvPr>
            <p:ph type="ftr" sz="quarter" idx="3"/>
          </p:nvPr>
        </p:nvSpPr>
        <p:spPr>
          <a:xfrm>
            <a:off x="3124200" y="4812506"/>
            <a:ext cx="2895600" cy="273844"/>
          </a:xfrm>
          <a:prstGeom prst="rect">
            <a:avLst/>
          </a:prstGeom>
        </p:spPr>
        <p:txBody>
          <a:bodyPr vert="horz" lIns="91440" tIns="45720" rIns="91440" bIns="45720" rtlCol="0" anchor="ctr"/>
          <a:lstStyle>
            <a:lvl1pPr lvl="0" algn="ctr">
              <a:defRPr lang="en-US" sz="600" dirty="0">
                <a:solidFill>
                  <a:schemeClr val="tx1">
                    <a:lumMod val="65000"/>
                    <a:lumOff val="35000"/>
                  </a:schemeClr>
                </a:solidFill>
                <a:latin typeface="+mn-lt"/>
              </a:defRPr>
            </a:lvl1pPr>
          </a:lstStyle>
          <a:p>
            <a:r>
              <a:rPr lang="en-US" dirty="0"/>
              <a:t>Footer</a:t>
            </a:r>
          </a:p>
        </p:txBody>
      </p:sp>
      <p:sp>
        <p:nvSpPr>
          <p:cNvPr id="8" name="Slide Number Placeholder 5"/>
          <p:cNvSpPr>
            <a:spLocks noGrp="1"/>
          </p:cNvSpPr>
          <p:nvPr>
            <p:ph type="sldNum" sz="quarter" idx="4"/>
          </p:nvPr>
        </p:nvSpPr>
        <p:spPr>
          <a:xfrm>
            <a:off x="6477000" y="4812506"/>
            <a:ext cx="2133600" cy="273844"/>
          </a:xfrm>
          <a:prstGeom prst="rect">
            <a:avLst/>
          </a:prstGeom>
        </p:spPr>
        <p:txBody>
          <a:bodyPr vert="horz" lIns="91440" tIns="45720" rIns="91440" bIns="45720" rtlCol="0" anchor="ctr"/>
          <a:lstStyle>
            <a:lvl1pPr lvl="0" algn="r">
              <a:defRPr lang="en-US" sz="600" dirty="0">
                <a:solidFill>
                  <a:schemeClr val="tx1">
                    <a:lumMod val="65000"/>
                    <a:lumOff val="35000"/>
                  </a:schemeClr>
                </a:solidFill>
                <a:latin typeface="+mn-lt"/>
              </a:defRPr>
            </a:lvl1pPr>
          </a:lstStyle>
          <a:p>
            <a:r>
              <a:rPr lang="en-US" dirty="0"/>
              <a:t>&lt;#&gt;</a:t>
            </a:r>
          </a:p>
        </p:txBody>
      </p:sp>
      <p:sp>
        <p:nvSpPr>
          <p:cNvPr id="9" name="Title Placeholder 1"/>
          <p:cNvSpPr>
            <a:spLocks noGrp="1"/>
          </p:cNvSpPr>
          <p:nvPr>
            <p:ph type="title"/>
          </p:nvPr>
        </p:nvSpPr>
        <p:spPr>
          <a:xfrm>
            <a:off x="615600" y="799200"/>
            <a:ext cx="7898400" cy="705599"/>
          </a:xfrm>
          <a:prstGeom prst="rect">
            <a:avLst/>
          </a:prstGeom>
        </p:spPr>
        <p:txBody>
          <a:bodyPr vert="horz" lIns="91440" tIns="45720" rIns="91440" bIns="45720" rtlCol="0" anchor="b"/>
          <a:lstStyle/>
          <a:p>
            <a:pPr lvl="0" algn="l">
              <a:lnSpc>
                <a:spcPts val="2750"/>
              </a:lnSpc>
            </a:pPr>
            <a:r>
              <a:rPr lang="en-US" dirty="0"/>
              <a:t>Click to edit Master title style</a:t>
            </a:r>
          </a:p>
        </p:txBody>
      </p:sp>
      <p:sp>
        <p:nvSpPr>
          <p:cNvPr id="10" name="Text Placeholder 2"/>
          <p:cNvSpPr>
            <a:spLocks noGrp="1"/>
          </p:cNvSpPr>
          <p:nvPr>
            <p:ph type="body" idx="1"/>
          </p:nvPr>
        </p:nvSpPr>
        <p:spPr>
          <a:xfrm>
            <a:off x="615600" y="1609200"/>
            <a:ext cx="7923600" cy="2836800"/>
          </a:xfrm>
          <a:prstGeom prst="rect">
            <a:avLst/>
          </a:prstGeom>
        </p:spPr>
        <p:txBody>
          <a:bodyPr vert="horz" lIns="91440" tIns="45720" rIns="91440" bIns="45720" rtlCol="0" anchor="t">
            <a:normAutofit/>
          </a:bodyPr>
          <a:lstStyle/>
          <a:p>
            <a:pPr lvl="0"/>
            <a:r>
              <a:rPr lang="en-US" dirty="0"/>
              <a:t>Click to edit Master text styles</a:t>
            </a:r>
          </a:p>
          <a:p>
            <a:pPr lvl="1">
              <a:lnSpc>
                <a:spcPts val="1740"/>
              </a:lnSpc>
            </a:pPr>
            <a:r>
              <a:rPr lang="en-US" dirty="0"/>
              <a:t>Second level</a:t>
            </a:r>
          </a:p>
          <a:p>
            <a:pPr lvl="2">
              <a:lnSpc>
                <a:spcPts val="1200"/>
              </a:lnSpc>
            </a:pPr>
            <a:r>
              <a:rPr lang="en-US" dirty="0"/>
              <a:t>Third level</a:t>
            </a:r>
          </a:p>
          <a:p>
            <a:pPr lvl="3">
              <a:lnSpc>
                <a:spcPts val="1200"/>
              </a:lnSpc>
            </a:pPr>
            <a:r>
              <a:rPr lang="en-US" dirty="0"/>
              <a:t>Fourth level</a:t>
            </a:r>
          </a:p>
          <a:p>
            <a:pPr lvl="4">
              <a:lnSpc>
                <a:spcPts val="1200"/>
              </a:lnSpc>
              <a:buFont typeface="Old Standard TT"/>
            </a:pPr>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ctr" rtl="0">
        <a:lnSpc>
          <a:spcPct val="100000"/>
        </a:lnSpc>
        <a:spcBef>
          <a:spcPct val="0"/>
        </a:spcBef>
        <a:buNone/>
        <a:defRPr lang="en-US" sz="2200" cap="all" spc="150" dirty="0">
          <a:solidFill>
            <a:schemeClr val="accent1"/>
          </a:solidFill>
          <a:latin typeface="+mj-lt"/>
        </a:defRPr>
      </a:lvl1pPr>
    </p:titleStyle>
    <p:bodyStyle>
      <a:lvl1pPr marL="342900" lvl="0" indent="-342900" algn="l" rtl="0">
        <a:spcBef>
          <a:spcPts val="1200"/>
        </a:spcBef>
        <a:buFont typeface="Old Standard TT"/>
        <a:buChar char="•"/>
        <a:defRPr lang="en-US" sz="1800" dirty="0">
          <a:solidFill>
            <a:schemeClr val="tx2">
              <a:lumMod val="50000"/>
              <a:lumOff val="50000"/>
            </a:schemeClr>
          </a:solidFill>
          <a:latin typeface="+mn-lt"/>
        </a:defRPr>
      </a:lvl1pPr>
      <a:lvl2pPr marL="742950" lvl="1" indent="-285750" algn="l" rtl="0">
        <a:spcBef>
          <a:spcPts val="400"/>
        </a:spcBef>
        <a:buFont typeface="Old Standard TT"/>
        <a:buChar char="–"/>
        <a:defRPr lang="en-US" sz="1400" dirty="0">
          <a:solidFill>
            <a:schemeClr val="tx2">
              <a:lumMod val="50000"/>
              <a:lumOff val="50000"/>
            </a:schemeClr>
          </a:solidFill>
          <a:latin typeface="+mn-lt"/>
        </a:defRPr>
      </a:lvl2pPr>
      <a:lvl3pPr marL="1143000" lvl="2" indent="-228600" algn="l" rtl="0">
        <a:spcBef>
          <a:spcPts val="400"/>
        </a:spcBef>
        <a:buFont typeface="Old Standard TT"/>
        <a:buChar char="•"/>
        <a:defRPr lang="en-US" sz="1200" i="1" dirty="0">
          <a:solidFill>
            <a:schemeClr val="tx2">
              <a:lumMod val="50000"/>
              <a:lumOff val="50000"/>
            </a:schemeClr>
          </a:solidFill>
          <a:latin typeface="+mn-lt"/>
        </a:defRPr>
      </a:lvl3pPr>
      <a:lvl4pPr marL="1600200" lvl="3" indent="-228600" algn="l" rtl="0">
        <a:spcBef>
          <a:spcPts val="400"/>
        </a:spcBef>
        <a:buFont typeface="Old Standard TT"/>
        <a:buChar char="–"/>
        <a:defRPr lang="en-US" sz="1200" i="0" dirty="0">
          <a:solidFill>
            <a:schemeClr val="tx2">
              <a:lumMod val="50000"/>
              <a:lumOff val="50000"/>
            </a:schemeClr>
          </a:solidFill>
          <a:latin typeface="+mn-lt"/>
        </a:defRPr>
      </a:lvl4pPr>
      <a:lvl5pPr marL="2057400" lvl="4" indent="-228600" algn="l" rtl="0">
        <a:spcBef>
          <a:spcPts val="400"/>
        </a:spcBef>
        <a:buFont typeface="Old Standard TT"/>
        <a:buChar char="»"/>
        <a:defRPr lang="en-US" sz="1200" i="1" dirty="0">
          <a:solidFill>
            <a:schemeClr val="tx2">
              <a:lumMod val="50000"/>
              <a:lumOff val="50000"/>
            </a:schemeClr>
          </a:solidFill>
          <a:latin typeface="+mn-lt"/>
        </a:defRPr>
      </a:lvl5pPr>
      <a:lvl6pPr marL="2514600" lvl="5" indent="-228600" algn="l" rtl="0">
        <a:spcBef>
          <a:spcPct val="20000"/>
        </a:spcBef>
        <a:buFont typeface="Old Standard TT"/>
        <a:buChar char="»"/>
        <a:defRPr lang="en-US" sz="1200" i="1" dirty="0">
          <a:solidFill>
            <a:schemeClr val="tx2">
              <a:lumMod val="50000"/>
              <a:lumOff val="50000"/>
            </a:schemeClr>
          </a:solidFill>
          <a:latin typeface="+mn-lt"/>
        </a:defRPr>
      </a:lvl6pPr>
      <a:lvl7pPr marL="2971800" lvl="6" indent="-228600" algn="l" rtl="0">
        <a:spcBef>
          <a:spcPct val="20000"/>
        </a:spcBef>
        <a:buFont typeface="Old Standard TT"/>
        <a:buChar char="»"/>
        <a:defRPr lang="en-US" sz="1200" i="1" dirty="0">
          <a:solidFill>
            <a:schemeClr val="tx2">
              <a:lumMod val="50000"/>
              <a:lumOff val="50000"/>
            </a:schemeClr>
          </a:solidFill>
          <a:latin typeface="+mn-lt"/>
        </a:defRPr>
      </a:lvl7pPr>
      <a:lvl8pPr marL="3429000" lvl="7" indent="-228600" algn="l" rtl="0">
        <a:spcBef>
          <a:spcPct val="20000"/>
        </a:spcBef>
        <a:buFont typeface="Old Standard TT"/>
        <a:buChar char="»"/>
        <a:defRPr lang="en-US" sz="1200" i="1" dirty="0">
          <a:solidFill>
            <a:schemeClr val="tx2">
              <a:lumMod val="50000"/>
              <a:lumOff val="50000"/>
            </a:schemeClr>
          </a:solidFill>
          <a:latin typeface="+mn-lt"/>
        </a:defRPr>
      </a:lvl8pPr>
      <a:lvl9pPr marL="3886200" lvl="8" indent="-228600" algn="l" rtl="0">
        <a:spcBef>
          <a:spcPct val="20000"/>
        </a:spcBef>
        <a:buFont typeface="Old Standard TT"/>
        <a:buChar char="»"/>
        <a:defRPr lang="en-US" sz="1200" i="1" dirty="0">
          <a:solidFill>
            <a:schemeClr val="tx2">
              <a:lumMod val="50000"/>
              <a:lumOff val="50000"/>
            </a:schemeClr>
          </a:solidFill>
          <a:latin typeface="+mn-lt"/>
        </a:defRPr>
      </a:lvl9pPr>
    </p:bodyStyle>
    <p:otherStyle>
      <a:lvl1pPr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blipFill dpi="0" rotWithShape="1">
          <a:blip r:embed="rId4">
            <a:alphaModFix/>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401271"/>
            <a:ext cx="4648200" cy="1618278"/>
          </a:xfrm>
        </p:spPr>
        <p:txBody>
          <a:bodyPr rtlCol="0"/>
          <a:lstStyle/>
          <a:p>
            <a:r>
              <a:rPr lang="en-US" sz="4000" dirty="0" smtClean="0"/>
              <a:t>E-COMMERCE</a:t>
            </a:r>
            <a:br>
              <a:rPr lang="en-US" sz="4000" dirty="0" smtClean="0"/>
            </a:br>
            <a:r>
              <a:rPr lang="en-US" sz="4000" dirty="0" smtClean="0"/>
              <a:t>Project</a:t>
            </a:r>
            <a:endParaRPr lang="en-US" sz="4000" dirty="0"/>
          </a:p>
        </p:txBody>
      </p:sp>
      <p:sp>
        <p:nvSpPr>
          <p:cNvPr id="3" name="Subtitle 2"/>
          <p:cNvSpPr>
            <a:spLocks noGrp="1"/>
          </p:cNvSpPr>
          <p:nvPr>
            <p:ph type="subTitle" idx="1"/>
          </p:nvPr>
        </p:nvSpPr>
        <p:spPr>
          <a:xfrm>
            <a:off x="228600" y="1276350"/>
            <a:ext cx="4649105" cy="788174"/>
          </a:xfrm>
        </p:spPr>
        <p:txBody>
          <a:bodyPr rtlCol="0"/>
          <a:lstStyle/>
          <a:p>
            <a:r>
              <a:rPr lang="en-US" sz="1400" b="0" dirty="0" smtClean="0">
                <a:latin typeface="Arial Black"/>
              </a:rPr>
              <a:t>ACCESS ANYTIME ANYWHERE</a:t>
            </a:r>
            <a:endParaRPr lang="en-US" sz="1400" b="0" dirty="0">
              <a:latin typeface="Arial Black"/>
            </a:endParaRPr>
          </a:p>
        </p:txBody>
      </p:sp>
      <p:sp>
        <p:nvSpPr>
          <p:cNvPr id="5" name="TextBox 4"/>
          <p:cNvSpPr txBox="1"/>
          <p:nvPr>
            <p:custDataLst>
              <p:tags r:id="rId1"/>
            </p:custDataLst>
          </p:nvPr>
        </p:nvSpPr>
        <p:spPr>
          <a:xfrm>
            <a:off x="146789" y="4497619"/>
            <a:ext cx="3022092" cy="570661"/>
          </a:xfrm>
          <a:solidFill>
            <a:schemeClr val="accent4"/>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a:t>GUIDED BY</a:t>
            </a:r>
            <a:r>
              <a:rPr lang="en-US" dirty="0" smtClean="0"/>
              <a:t>:- DIVYA KUMAR</a:t>
            </a:r>
            <a:endParaRPr lang="en-US" dirty="0"/>
          </a:p>
        </p:txBody>
      </p:sp>
      <p:sp>
        <p:nvSpPr>
          <p:cNvPr id="6" name="TextBox 5"/>
          <p:cNvSpPr txBox="1"/>
          <p:nvPr>
            <p:custDataLst>
              <p:tags r:id="rId2"/>
            </p:custDataLst>
          </p:nvPr>
        </p:nvSpPr>
        <p:spPr>
          <a:xfrm>
            <a:off x="5715000" y="4497619"/>
            <a:ext cx="2918488" cy="560165"/>
          </a:xfrm>
          <a:solidFill>
            <a:schemeClr val="accent1"/>
          </a:solidFill>
          <a:ln w="25400" cap="flat">
            <a:solidFill>
              <a:schemeClr val="accent1"/>
            </a:solidFill>
            <a:prstDash val="solid"/>
            <a:round/>
          </a:ln>
        </p:spPr>
        <p:txBody>
          <a:bodyPr vert="horz" lIns="95250" tIns="47625" rIns="95250" bIns="47625" rtlCol="0" anchor="ctr">
            <a:spAutoFit/>
          </a:bodyPr>
          <a:lstStyle/>
          <a:p>
            <a:pPr algn="ctr">
              <a:defRPr lang="en-US" sz="1400" dirty="0"/>
            </a:pPr>
            <a:r>
              <a:rPr lang="en-US" dirty="0" smtClean="0"/>
              <a:t>AAYUSHI JAIN</a:t>
            </a:r>
          </a:p>
          <a:p>
            <a:pPr algn="ctr">
              <a:defRPr lang="en-US" sz="1400" dirty="0"/>
            </a:pPr>
            <a:r>
              <a:rPr lang="en-US" dirty="0" smtClean="0"/>
              <a:t>ATANU SEN</a:t>
            </a:r>
          </a:p>
          <a:p>
            <a:pPr algn="ctr">
              <a:defRPr lang="en-US" sz="1400" dirty="0"/>
            </a:pPr>
            <a:r>
              <a:rPr lang="en-US" dirty="0" smtClean="0"/>
              <a:t>SANCHIT SINGH</a:t>
            </a:r>
            <a:endParaRPr 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548" y="361950"/>
            <a:ext cx="4419600" cy="3390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b="0" dirty="0">
                <a:latin typeface="Finger Paint"/>
              </a:rPr>
              <a:t>                          </a:t>
            </a:r>
            <a:r>
              <a:rPr lang="en-US" sz="3600" b="0" dirty="0">
                <a:latin typeface="Finger Paint"/>
              </a:rPr>
              <a:t>    Future Work</a:t>
            </a:r>
          </a:p>
        </p:txBody>
      </p:sp>
      <p:sp>
        <p:nvSpPr>
          <p:cNvPr id="3" name="Content Placeholder 2"/>
          <p:cNvSpPr>
            <a:spLocks noGrp="1"/>
          </p:cNvSpPr>
          <p:nvPr>
            <p:ph idx="1"/>
          </p:nvPr>
        </p:nvSpPr>
        <p:spPr>
          <a:xfrm>
            <a:off x="609600" y="1854974"/>
            <a:ext cx="7924800" cy="2590028"/>
          </a:xfrm>
        </p:spPr>
        <p:txBody>
          <a:bodyPr vert="horz" rtlCol="0">
            <a:normAutofit/>
          </a:bodyPr>
          <a:lstStyle/>
          <a:p>
            <a:pPr indent="0">
              <a:buNone/>
            </a:pPr>
            <a:r>
              <a:rPr lang="en-US" sz="1200" dirty="0">
                <a:solidFill>
                  <a:schemeClr val="tx1"/>
                </a:solidFill>
                <a:latin typeface="Arial" pitchFamily="34" charset="0"/>
                <a:cs typeface="Arial" pitchFamily="34" charset="0"/>
              </a:rPr>
              <a:t>There are also few feature which can be integrated with this </a:t>
            </a:r>
            <a:r>
              <a:rPr lang="en-US" sz="1200" dirty="0" smtClean="0">
                <a:solidFill>
                  <a:schemeClr val="tx1"/>
                </a:solidFill>
                <a:latin typeface="Arial" pitchFamily="34" charset="0"/>
                <a:cs typeface="Arial" pitchFamily="34" charset="0"/>
              </a:rPr>
              <a:t>system </a:t>
            </a:r>
            <a:r>
              <a:rPr lang="en-US" sz="1200" dirty="0">
                <a:solidFill>
                  <a:schemeClr val="tx1"/>
                </a:solidFill>
                <a:latin typeface="Arial" pitchFamily="34" charset="0"/>
                <a:cs typeface="Arial" pitchFamily="34" charset="0"/>
              </a:rPr>
              <a:t>to make it more flexible</a:t>
            </a:r>
            <a:r>
              <a:rPr lang="en-US" sz="1200" dirty="0" smtClean="0">
                <a:solidFill>
                  <a:schemeClr val="tx1"/>
                </a:solidFill>
                <a:latin typeface="Arial" pitchFamily="34" charset="0"/>
                <a:cs typeface="Arial" pitchFamily="34" charset="0"/>
              </a:rPr>
              <a:t>.</a:t>
            </a:r>
          </a:p>
          <a:p>
            <a:pPr indent="0">
              <a:buNone/>
            </a:pPr>
            <a:r>
              <a:rPr lang="en-US" sz="1200" dirty="0" smtClean="0">
                <a:solidFill>
                  <a:schemeClr val="tx1"/>
                </a:solidFill>
                <a:latin typeface="Arial" pitchFamily="34" charset="0"/>
                <a:cs typeface="Arial" pitchFamily="34" charset="0"/>
              </a:rPr>
              <a:t>Below </a:t>
            </a:r>
            <a:r>
              <a:rPr lang="en-US" sz="1200" dirty="0">
                <a:solidFill>
                  <a:schemeClr val="tx1"/>
                </a:solidFill>
                <a:latin typeface="Arial" pitchFamily="34" charset="0"/>
                <a:cs typeface="Arial" pitchFamily="34" charset="0"/>
              </a:rPr>
              <a:t>list show the future points to consider:</a:t>
            </a:r>
          </a:p>
          <a:p>
            <a:pPr indent="0">
              <a:buNone/>
            </a:pPr>
            <a:r>
              <a:rPr lang="en-US" sz="1200" dirty="0">
                <a:solidFill>
                  <a:schemeClr val="tx1"/>
                </a:solidFill>
                <a:latin typeface="Arial" pitchFamily="34" charset="0"/>
                <a:cs typeface="Arial" pitchFamily="34" charset="0"/>
              </a:rPr>
              <a:t>1. We can enhance </a:t>
            </a:r>
            <a:r>
              <a:rPr lang="en-US" sz="1200" dirty="0" smtClean="0">
                <a:solidFill>
                  <a:schemeClr val="tx1"/>
                </a:solidFill>
                <a:latin typeface="Arial" pitchFamily="34" charset="0"/>
                <a:cs typeface="Arial" pitchFamily="34" charset="0"/>
              </a:rPr>
              <a:t>this </a:t>
            </a:r>
            <a:r>
              <a:rPr lang="en-US" sz="1200" dirty="0">
                <a:solidFill>
                  <a:schemeClr val="tx1"/>
                </a:solidFill>
                <a:latin typeface="Arial" pitchFamily="34" charset="0"/>
                <a:cs typeface="Arial" pitchFamily="34" charset="0"/>
              </a:rPr>
              <a:t>system by including pharmacy system for the </a:t>
            </a:r>
            <a:r>
              <a:rPr lang="en-US" sz="1200" dirty="0" smtClean="0">
                <a:solidFill>
                  <a:schemeClr val="tx1"/>
                </a:solidFill>
                <a:latin typeface="Arial" pitchFamily="34" charset="0"/>
                <a:cs typeface="Arial" pitchFamily="34" charset="0"/>
              </a:rPr>
              <a:t>stock </a:t>
            </a:r>
            <a:r>
              <a:rPr lang="en-US" sz="1200" dirty="0">
                <a:solidFill>
                  <a:schemeClr val="tx1"/>
                </a:solidFill>
                <a:latin typeface="Arial" pitchFamily="34" charset="0"/>
                <a:cs typeface="Arial" pitchFamily="34" charset="0"/>
              </a:rPr>
              <a:t>details of medicines.</a:t>
            </a:r>
          </a:p>
          <a:p>
            <a:pPr indent="0">
              <a:buNone/>
            </a:pPr>
            <a:r>
              <a:rPr lang="en-US" sz="1200" dirty="0">
                <a:solidFill>
                  <a:schemeClr val="tx1"/>
                </a:solidFill>
                <a:latin typeface="Arial" pitchFamily="34" charset="0"/>
                <a:cs typeface="Arial" pitchFamily="34" charset="0"/>
              </a:rPr>
              <a:t>2</a:t>
            </a:r>
            <a:r>
              <a:rPr lang="en-US" sz="1200" dirty="0" smtClean="0">
                <a:solidFill>
                  <a:schemeClr val="tx1"/>
                </a:solidFill>
                <a:latin typeface="Arial" pitchFamily="34" charset="0"/>
                <a:cs typeface="Arial" pitchFamily="34" charset="0"/>
              </a:rPr>
              <a:t>. Billing </a:t>
            </a:r>
            <a:r>
              <a:rPr lang="en-US" sz="1200" dirty="0">
                <a:solidFill>
                  <a:schemeClr val="tx1"/>
                </a:solidFill>
                <a:latin typeface="Arial" pitchFamily="34" charset="0"/>
                <a:cs typeface="Arial" pitchFamily="34" charset="0"/>
              </a:rPr>
              <a:t>of patients.</a:t>
            </a:r>
          </a:p>
          <a:p>
            <a:pPr indent="0">
              <a:buNone/>
            </a:pPr>
            <a:r>
              <a:rPr lang="en-US" sz="1200" dirty="0">
                <a:solidFill>
                  <a:schemeClr val="tx1"/>
                </a:solidFill>
                <a:latin typeface="Arial" pitchFamily="34" charset="0"/>
                <a:cs typeface="Arial" pitchFamily="34" charset="0"/>
              </a:rPr>
              <a:t>3</a:t>
            </a:r>
            <a:r>
              <a:rPr lang="en-US" sz="1200" dirty="0" smtClean="0">
                <a:solidFill>
                  <a:schemeClr val="tx1"/>
                </a:solidFill>
                <a:latin typeface="Arial" pitchFamily="34" charset="0"/>
                <a:cs typeface="Arial" pitchFamily="34" charset="0"/>
              </a:rPr>
              <a:t>. Mapped </a:t>
            </a:r>
            <a:r>
              <a:rPr lang="en-US" sz="1200" dirty="0">
                <a:solidFill>
                  <a:schemeClr val="tx1"/>
                </a:solidFill>
                <a:latin typeface="Arial" pitchFamily="34" charset="0"/>
                <a:cs typeface="Arial" pitchFamily="34" charset="0"/>
              </a:rPr>
              <a:t>with Insurance Company for Claim processing.</a:t>
            </a:r>
          </a:p>
          <a:p>
            <a:pPr indent="0">
              <a:buNone/>
            </a:pPr>
            <a:r>
              <a:rPr lang="en-US" sz="1200" dirty="0">
                <a:solidFill>
                  <a:schemeClr val="tx1"/>
                </a:solidFill>
                <a:latin typeface="Arial" pitchFamily="34" charset="0"/>
                <a:cs typeface="Arial" pitchFamily="34" charset="0"/>
              </a:rPr>
              <a:t>4</a:t>
            </a:r>
            <a:r>
              <a:rPr lang="en-US" sz="1200" dirty="0" smtClean="0">
                <a:solidFill>
                  <a:schemeClr val="tx1"/>
                </a:solidFill>
                <a:latin typeface="Arial" pitchFamily="34" charset="0"/>
                <a:cs typeface="Arial" pitchFamily="34" charset="0"/>
              </a:rPr>
              <a:t>. Hangout </a:t>
            </a:r>
            <a:r>
              <a:rPr lang="en-US" sz="1200" dirty="0">
                <a:solidFill>
                  <a:schemeClr val="tx1"/>
                </a:solidFill>
                <a:latin typeface="Arial" pitchFamily="34" charset="0"/>
                <a:cs typeface="Arial" pitchFamily="34" charset="0"/>
              </a:rPr>
              <a:t>for different doctors and patients at different locations.</a:t>
            </a:r>
          </a:p>
          <a:p>
            <a:pPr indent="0">
              <a:buNone/>
            </a:pPr>
            <a:r>
              <a:rPr lang="en-US" sz="1200" dirty="0">
                <a:solidFill>
                  <a:schemeClr val="tx1"/>
                </a:solidFill>
                <a:latin typeface="Arial" pitchFamily="34" charset="0"/>
                <a:cs typeface="Arial" pitchFamily="34" charset="0"/>
              </a:rPr>
              <a:t>5</a:t>
            </a:r>
            <a:r>
              <a:rPr lang="en-US" sz="1200" dirty="0" smtClean="0">
                <a:solidFill>
                  <a:schemeClr val="tx1"/>
                </a:solidFill>
                <a:latin typeface="Arial" pitchFamily="34" charset="0"/>
                <a:cs typeface="Arial" pitchFamily="34" charset="0"/>
              </a:rPr>
              <a:t>. Blood </a:t>
            </a:r>
            <a:r>
              <a:rPr lang="en-US" sz="1200" dirty="0">
                <a:solidFill>
                  <a:schemeClr val="tx1"/>
                </a:solidFill>
                <a:latin typeface="Arial" pitchFamily="34" charset="0"/>
                <a:cs typeface="Arial" pitchFamily="34" charset="0"/>
              </a:rPr>
              <a:t>Bank Information Management.</a:t>
            </a:r>
          </a:p>
          <a:p>
            <a:pPr indent="0">
              <a:buNone/>
            </a:pPr>
            <a:endParaRPr lang="en-US" sz="1400" dirty="0">
              <a:solidFill>
                <a:schemeClr val="tx1"/>
              </a:solidFill>
              <a:latin typeface="Lato"/>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09550"/>
            <a:ext cx="6477000" cy="4313783"/>
          </a:xfrm>
          <a:prstGeom prst="rect">
            <a:avLst/>
          </a:prstGeom>
        </p:spPr>
      </p:pic>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a:spLocks noGrp="1"/>
          </p:cNvSpPr>
          <p:nvPr>
            <p:ph type="title"/>
          </p:nvPr>
        </p:nvSpPr>
        <p:spPr>
          <a:xfrm>
            <a:off x="615953" y="415318"/>
            <a:ext cx="7899396" cy="751208"/>
          </a:xfrm>
        </p:spPr>
        <p:txBody>
          <a:bodyPr rtlCol="0"/>
          <a:lstStyle/>
          <a:p>
            <a:r>
              <a:rPr lang="en-US" dirty="0"/>
              <a:t>                                              </a:t>
            </a:r>
            <a:r>
              <a:rPr lang="en-US" b="0" dirty="0">
                <a:latin typeface="Rock Salt"/>
              </a:rPr>
              <a:t>      </a:t>
            </a:r>
            <a:r>
              <a:rPr lang="en-US" sz="4800" b="0" dirty="0">
                <a:latin typeface="Rock Salt"/>
              </a:rPr>
              <a:t>AIM</a:t>
            </a:r>
          </a:p>
        </p:txBody>
      </p:sp>
      <p:sp>
        <p:nvSpPr>
          <p:cNvPr id="3" name="Content Placeholder 2"/>
          <p:cNvSpPr>
            <a:spLocks noGrp="1"/>
          </p:cNvSpPr>
          <p:nvPr>
            <p:ph idx="1"/>
          </p:nvPr>
        </p:nvSpPr>
        <p:spPr>
          <a:xfrm>
            <a:off x="164058" y="1609344"/>
            <a:ext cx="5599490" cy="2943606"/>
          </a:xfrm>
        </p:spPr>
        <p:txBody>
          <a:bodyPr vert="horz" rtlCol="0">
            <a:normAutofit fontScale="25000" lnSpcReduction="20000"/>
          </a:bodyPr>
          <a:lstStyle/>
          <a:p>
            <a:pPr>
              <a:lnSpc>
                <a:spcPct val="120000"/>
              </a:lnSpc>
            </a:pPr>
            <a:r>
              <a:rPr lang="en-US" sz="4800" dirty="0" smtClean="0">
                <a:solidFill>
                  <a:schemeClr val="tx2"/>
                </a:solidFill>
                <a:latin typeface="Arial" pitchFamily="34" charset="0"/>
                <a:cs typeface="Arial" pitchFamily="34" charset="0"/>
              </a:rPr>
              <a:t>Access Anytime Anywhere is </a:t>
            </a:r>
            <a:r>
              <a:rPr lang="en-US" sz="4800" dirty="0">
                <a:solidFill>
                  <a:schemeClr val="tx2"/>
                </a:solidFill>
                <a:latin typeface="Arial" pitchFamily="34" charset="0"/>
                <a:cs typeface="Arial" pitchFamily="34" charset="0"/>
              </a:rPr>
              <a:t>a User Friendly </a:t>
            </a:r>
            <a:r>
              <a:rPr lang="en-US" sz="4800" dirty="0" smtClean="0">
                <a:solidFill>
                  <a:schemeClr val="tx2"/>
                </a:solidFill>
                <a:latin typeface="Arial" pitchFamily="34" charset="0"/>
                <a:cs typeface="Arial" pitchFamily="34" charset="0"/>
              </a:rPr>
              <a:t>Website. The </a:t>
            </a:r>
            <a:r>
              <a:rPr lang="en-US" sz="4800" dirty="0">
                <a:solidFill>
                  <a:schemeClr val="tx2"/>
                </a:solidFill>
                <a:latin typeface="Arial" pitchFamily="34" charset="0"/>
                <a:cs typeface="Arial" pitchFamily="34" charset="0"/>
              </a:rPr>
              <a:t>main objective of system is which shows you how to collect information about hospitality and medical services.</a:t>
            </a:r>
          </a:p>
          <a:p>
            <a:pPr lvl="0">
              <a:lnSpc>
                <a:spcPct val="120000"/>
              </a:lnSpc>
            </a:pPr>
            <a:r>
              <a:rPr lang="en-US" sz="4800" dirty="0">
                <a:solidFill>
                  <a:schemeClr val="tx2"/>
                </a:solidFill>
                <a:latin typeface="Arial" pitchFamily="34" charset="0"/>
                <a:cs typeface="Arial" pitchFamily="34" charset="0"/>
              </a:rPr>
              <a:t>The main objective of system can be enumerated as follows:</a:t>
            </a:r>
          </a:p>
          <a:p>
            <a:pPr lvl="1">
              <a:lnSpc>
                <a:spcPct val="120000"/>
              </a:lnSpc>
            </a:pPr>
            <a:r>
              <a:rPr lang="en-US" sz="4800" dirty="0">
                <a:solidFill>
                  <a:schemeClr val="tx2"/>
                </a:solidFill>
                <a:latin typeface="Arial" pitchFamily="34" charset="0"/>
                <a:cs typeface="Arial" pitchFamily="34" charset="0"/>
              </a:rPr>
              <a:t>Patients are easily allocated to doctors.</a:t>
            </a:r>
          </a:p>
          <a:p>
            <a:pPr lvl="1">
              <a:lnSpc>
                <a:spcPct val="120000"/>
              </a:lnSpc>
            </a:pPr>
            <a:r>
              <a:rPr lang="en-US" sz="4800" dirty="0">
                <a:solidFill>
                  <a:schemeClr val="tx2"/>
                </a:solidFill>
                <a:latin typeface="Arial" pitchFamily="34" charset="0"/>
                <a:cs typeface="Arial" pitchFamily="34" charset="0"/>
              </a:rPr>
              <a:t>Doctors can send message and prescription to patient.</a:t>
            </a:r>
          </a:p>
          <a:p>
            <a:pPr lvl="1">
              <a:lnSpc>
                <a:spcPct val="120000"/>
              </a:lnSpc>
            </a:pPr>
            <a:r>
              <a:rPr lang="en-US" sz="4800" dirty="0">
                <a:solidFill>
                  <a:schemeClr val="tx2"/>
                </a:solidFill>
                <a:latin typeface="Arial" pitchFamily="34" charset="0"/>
                <a:cs typeface="Arial" pitchFamily="34" charset="0"/>
              </a:rPr>
              <a:t>Patient also send any query to doctor.</a:t>
            </a:r>
          </a:p>
          <a:p>
            <a:pPr lvl="1">
              <a:lnSpc>
                <a:spcPct val="120000"/>
              </a:lnSpc>
            </a:pPr>
            <a:r>
              <a:rPr lang="en-US" sz="4800" dirty="0" smtClean="0">
                <a:solidFill>
                  <a:schemeClr val="tx2"/>
                </a:solidFill>
                <a:latin typeface="Arial" pitchFamily="34" charset="0"/>
                <a:cs typeface="Arial" pitchFamily="34" charset="0"/>
              </a:rPr>
              <a:t>Staff </a:t>
            </a:r>
            <a:r>
              <a:rPr lang="en-US" sz="4800" dirty="0">
                <a:solidFill>
                  <a:schemeClr val="tx2"/>
                </a:solidFill>
                <a:latin typeface="Arial" pitchFamily="34" charset="0"/>
                <a:cs typeface="Arial" pitchFamily="34" charset="0"/>
              </a:rPr>
              <a:t>Interaction.</a:t>
            </a:r>
          </a:p>
          <a:p>
            <a:pPr lvl="1">
              <a:lnSpc>
                <a:spcPct val="120000"/>
              </a:lnSpc>
            </a:pPr>
            <a:r>
              <a:rPr lang="en-US" sz="4800" dirty="0">
                <a:solidFill>
                  <a:schemeClr val="tx2"/>
                </a:solidFill>
                <a:latin typeface="Arial" pitchFamily="34" charset="0"/>
                <a:cs typeface="Arial" pitchFamily="34" charset="0"/>
              </a:rPr>
              <a:t>The system also provide excellent security of data at  every level of user-system interaction and also provide robust and reliable storage and backup facilities</a:t>
            </a:r>
            <a:r>
              <a:rPr lang="en-US" sz="5400" b="0" dirty="0">
                <a:solidFill>
                  <a:schemeClr val="tx2"/>
                </a:solidFill>
                <a:latin typeface="Arial" pitchFamily="34" charset="0"/>
                <a:cs typeface="Arial" pitchFamily="34" charset="0"/>
              </a:rPr>
              <a:t>.</a:t>
            </a:r>
          </a:p>
          <a:p>
            <a:pPr lvl="1">
              <a:lnSpc>
                <a:spcPct val="120000"/>
              </a:lnSpc>
            </a:pPr>
            <a:endParaRPr lang="en-US" sz="5400" b="0" dirty="0">
              <a:solidFill>
                <a:schemeClr val="tx2"/>
              </a:solidFill>
              <a:latin typeface="Arial" pitchFamily="34" charset="0"/>
              <a:cs typeface="Arial" pitchFamily="34" charset="0"/>
            </a:endParaRPr>
          </a:p>
          <a:p>
            <a:pPr indent="0">
              <a:lnSpc>
                <a:spcPct val="120000"/>
              </a:lnSpc>
              <a:buNone/>
            </a:pPr>
            <a:endParaRPr lang="en-US" sz="5400" b="0" dirty="0">
              <a:solidFill>
                <a:schemeClr val="tx2"/>
              </a:solidFill>
              <a:latin typeface="Arial" pitchFamily="34" charset="0"/>
              <a:cs typeface="Arial" pitchFamily="34" charset="0"/>
            </a:endParaRPr>
          </a:p>
          <a:p>
            <a:pPr>
              <a:lnSpc>
                <a:spcPct val="120000"/>
              </a:lnSpc>
            </a:pPr>
            <a:endParaRPr lang="en-US" sz="5400"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5763548" y="1317459"/>
            <a:ext cx="3380451" cy="2766421"/>
          </a:xfrm>
          <a:prstGeom prst="rect">
            <a:avLst/>
          </a:prstGeom>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dirty="0"/>
              <a:t>                                                   </a:t>
            </a:r>
            <a:r>
              <a:rPr lang="en-US" b="0" dirty="0">
                <a:latin typeface="Rock Salt"/>
              </a:rPr>
              <a:t>Background</a:t>
            </a:r>
          </a:p>
        </p:txBody>
      </p:sp>
      <p:sp>
        <p:nvSpPr>
          <p:cNvPr id="3" name="Content Placeholder 2"/>
          <p:cNvSpPr>
            <a:spLocks noGrp="1"/>
          </p:cNvSpPr>
          <p:nvPr>
            <p:ph idx="1"/>
          </p:nvPr>
        </p:nvSpPr>
        <p:spPr>
          <a:xfrm>
            <a:off x="228600" y="2038350"/>
            <a:ext cx="5681272" cy="2452011"/>
          </a:xfrm>
        </p:spPr>
        <p:txBody>
          <a:bodyPr vert="horz" rtlCol="0">
            <a:normAutofit/>
          </a:bodyPr>
          <a:lstStyle/>
          <a:p>
            <a:r>
              <a:rPr lang="en-US" sz="2000" b="1" dirty="0">
                <a:solidFill>
                  <a:schemeClr val="tx2"/>
                </a:solidFill>
                <a:latin typeface="Arial" pitchFamily="34" charset="0"/>
                <a:cs typeface="Arial" pitchFamily="34" charset="0"/>
              </a:rPr>
              <a:t>FRONT END : Html, Css,java script, Bootstrap </a:t>
            </a:r>
          </a:p>
          <a:p>
            <a:r>
              <a:rPr lang="en-US" sz="2000" b="1" dirty="0">
                <a:solidFill>
                  <a:schemeClr val="tx2"/>
                </a:solidFill>
                <a:latin typeface="Arial" pitchFamily="34" charset="0"/>
                <a:cs typeface="Arial" pitchFamily="34" charset="0"/>
              </a:rPr>
              <a:t>SERVER SIDE SCRIPT : Java, jsp, servlet  </a:t>
            </a:r>
          </a:p>
          <a:p>
            <a:r>
              <a:rPr lang="en-US" sz="2000" b="1" dirty="0" smtClean="0">
                <a:solidFill>
                  <a:schemeClr val="tx2"/>
                </a:solidFill>
                <a:latin typeface="Arial" pitchFamily="34" charset="0"/>
                <a:cs typeface="Arial" pitchFamily="34" charset="0"/>
              </a:rPr>
              <a:t>DATABASE </a:t>
            </a:r>
            <a:r>
              <a:rPr lang="en-US" sz="2000" b="1" dirty="0">
                <a:solidFill>
                  <a:schemeClr val="tx2"/>
                </a:solidFill>
                <a:latin typeface="Arial" pitchFamily="34" charset="0"/>
                <a:cs typeface="Arial" pitchFamily="34" charset="0"/>
              </a:rPr>
              <a:t>: Mysql </a:t>
            </a:r>
          </a:p>
          <a:p>
            <a:r>
              <a:rPr lang="en-US" sz="2000" b="1" dirty="0">
                <a:solidFill>
                  <a:schemeClr val="tx2"/>
                </a:solidFill>
                <a:latin typeface="Arial" pitchFamily="34" charset="0"/>
                <a:cs typeface="Arial" pitchFamily="34" charset="0"/>
              </a:rPr>
              <a:t>TOOLS REQUIRED- NetBeans, MySql query browser, jdk 8.0.</a:t>
            </a:r>
          </a:p>
        </p:txBody>
      </p:sp>
      <p:pic>
        <p:nvPicPr>
          <p:cNvPr id="4" name="Picture 3"/>
          <p:cNvPicPr>
            <a:picLocks noChangeAspect="1"/>
          </p:cNvPicPr>
          <p:nvPr/>
        </p:nvPicPr>
        <p:blipFill>
          <a:blip r:embed="rId2"/>
          <a:stretch>
            <a:fillRect/>
          </a:stretch>
        </p:blipFill>
        <p:spPr>
          <a:xfrm>
            <a:off x="5743574" y="1877729"/>
            <a:ext cx="3400425" cy="2143125"/>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762000" y="1733550"/>
            <a:ext cx="5902099" cy="2835659"/>
          </a:xfrm>
        </p:spPr>
        <p:txBody>
          <a:bodyPr rtlCol="0"/>
          <a:lstStyle/>
          <a:p>
            <a:r>
              <a:rPr lang="en-US" b="0" dirty="0">
                <a:latin typeface="Arial Black"/>
              </a:rPr>
              <a:t>                   </a:t>
            </a:r>
            <a:r>
              <a:rPr lang="en-US" sz="5400" b="1" dirty="0">
                <a:latin typeface="Arial" pitchFamily="34" charset="0"/>
                <a:cs typeface="Arial" pitchFamily="34" charset="0"/>
              </a:rPr>
              <a:t>Work flow</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02288" y="0"/>
            <a:ext cx="6939422" cy="5143500"/>
          </a:xfrm>
          <a:prstGeom prst="rect">
            <a:avLst/>
          </a:prstGeom>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3" y="309162"/>
            <a:ext cx="7899396" cy="450856"/>
          </a:xfrm>
        </p:spPr>
        <p:txBody>
          <a:bodyPr rtlCol="0"/>
          <a:lstStyle/>
          <a:p>
            <a:r>
              <a:rPr lang="en-US" b="0" dirty="0">
                <a:latin typeface="Finger Paint"/>
              </a:rPr>
              <a:t>                                      </a:t>
            </a:r>
            <a:r>
              <a:rPr lang="en-US" sz="3200" b="0" dirty="0">
                <a:latin typeface="Finger Paint"/>
              </a:rPr>
              <a:t>MODULES</a:t>
            </a:r>
          </a:p>
        </p:txBody>
      </p:sp>
      <p:sp>
        <p:nvSpPr>
          <p:cNvPr id="3" name="Content Placeholder 2"/>
          <p:cNvSpPr>
            <a:spLocks noGrp="1"/>
          </p:cNvSpPr>
          <p:nvPr>
            <p:ph idx="1"/>
          </p:nvPr>
        </p:nvSpPr>
        <p:spPr>
          <a:xfrm>
            <a:off x="-541153" y="1790890"/>
            <a:ext cx="6790525" cy="3077699"/>
          </a:xfrm>
        </p:spPr>
        <p:txBody>
          <a:bodyPr vert="horz" rtlCol="0" anchor="ctr">
            <a:normAutofit fontScale="25000" lnSpcReduction="20000"/>
          </a:bodyPr>
          <a:lstStyle/>
          <a:p>
            <a:pPr marL="685800" lvl="1" indent="-285750" algn="l">
              <a:buFont typeface="Arial"/>
              <a:buChar char="•"/>
            </a:pPr>
            <a:r>
              <a:rPr lang="en-US" sz="4800" b="0" dirty="0">
                <a:solidFill>
                  <a:schemeClr val="accent5">
                    <a:lumMod val="50000"/>
                  </a:schemeClr>
                </a:solidFill>
                <a:latin typeface="Arial" pitchFamily="34" charset="0"/>
                <a:cs typeface="Arial" pitchFamily="34" charset="0"/>
              </a:rPr>
              <a:t>Patient</a:t>
            </a:r>
            <a:r>
              <a:rPr lang="en-US" sz="4800" b="0" dirty="0">
                <a:solidFill>
                  <a:schemeClr val="accent4">
                    <a:lumMod val="75000"/>
                  </a:schemeClr>
                </a:solidFill>
                <a:latin typeface="Arial" pitchFamily="34" charset="0"/>
                <a:cs typeface="Arial" pitchFamily="34" charset="0"/>
              </a:rPr>
              <a:t> </a:t>
            </a:r>
            <a:r>
              <a:rPr lang="en-US" sz="4800" b="0" dirty="0">
                <a:solidFill>
                  <a:schemeClr val="tx1"/>
                </a:solidFill>
                <a:latin typeface="Arial" pitchFamily="34" charset="0"/>
                <a:cs typeface="Arial" pitchFamily="34" charset="0"/>
              </a:rPr>
              <a:t>: This is the patient Details page. Patient can register to the website in this </a:t>
            </a:r>
            <a:r>
              <a:rPr lang="en-US" sz="4800" b="0" dirty="0" smtClean="0">
                <a:solidFill>
                  <a:schemeClr val="tx1"/>
                </a:solidFill>
                <a:latin typeface="Arial" pitchFamily="34" charset="0"/>
                <a:cs typeface="Arial" pitchFamily="34" charset="0"/>
              </a:rPr>
              <a:t>module</a:t>
            </a:r>
            <a:r>
              <a:rPr lang="en-US" sz="4800" b="0" dirty="0">
                <a:solidFill>
                  <a:schemeClr val="tx1"/>
                </a:solidFill>
                <a:latin typeface="Arial" pitchFamily="34" charset="0"/>
                <a:cs typeface="Arial" pitchFamily="34" charset="0"/>
              </a:rPr>
              <a:t>. After registration patient can login to the system by entering login id and password.Patient can book appointment.    </a:t>
            </a:r>
          </a:p>
          <a:p>
            <a:pPr marL="400050" lvl="1" indent="0" algn="l">
              <a:buFont typeface="Arial"/>
              <a:buNone/>
            </a:pPr>
            <a:r>
              <a:rPr lang="en-US" sz="4800" b="0" dirty="0">
                <a:solidFill>
                  <a:schemeClr val="tx1"/>
                </a:solidFill>
                <a:latin typeface="Arial" pitchFamily="34" charset="0"/>
                <a:cs typeface="Arial" pitchFamily="34" charset="0"/>
              </a:rPr>
              <a:t>     </a:t>
            </a:r>
          </a:p>
          <a:p>
            <a:pPr lvl="1" algn="l">
              <a:buFont typeface="Arial"/>
              <a:buChar char="•"/>
            </a:pPr>
            <a:r>
              <a:rPr lang="en-US" sz="4800" b="0" dirty="0">
                <a:solidFill>
                  <a:srgbClr val="887311"/>
                </a:solidFill>
                <a:latin typeface="Arial" pitchFamily="34" charset="0"/>
                <a:cs typeface="Arial" pitchFamily="34" charset="0"/>
              </a:rPr>
              <a:t>Appointment </a:t>
            </a:r>
            <a:r>
              <a:rPr lang="en-US" sz="4800" b="0" dirty="0">
                <a:solidFill>
                  <a:schemeClr val="tx1"/>
                </a:solidFill>
                <a:latin typeface="Arial" pitchFamily="34" charset="0"/>
                <a:cs typeface="Arial" pitchFamily="34" charset="0"/>
              </a:rPr>
              <a:t>: This module is used to handle Daily Patient Appointment for the consultancy for a particular Time. In this module patient can take appointments through online. Receptionist can make offline appointment . Appointment module in hospital management arranges the schedule of doctors due to the patients’ application. It helps to organize the availability of medical specialists at any convenient.</a:t>
            </a:r>
          </a:p>
          <a:p>
            <a:pPr lvl="1" algn="l">
              <a:buFont typeface="Arial"/>
              <a:buChar char="•"/>
            </a:pPr>
            <a:endParaRPr lang="en-US" sz="4800" b="0" dirty="0">
              <a:solidFill>
                <a:schemeClr val="tx1"/>
              </a:solidFill>
              <a:latin typeface="Arial" pitchFamily="34" charset="0"/>
              <a:cs typeface="Arial" pitchFamily="34" charset="0"/>
            </a:endParaRPr>
          </a:p>
          <a:p>
            <a:pPr lvl="1" algn="l">
              <a:buFont typeface="Arial"/>
              <a:buChar char="•"/>
            </a:pPr>
            <a:r>
              <a:rPr lang="en-US" sz="4800" b="0" dirty="0">
                <a:solidFill>
                  <a:srgbClr val="887311"/>
                </a:solidFill>
                <a:latin typeface="Arial" pitchFamily="34" charset="0"/>
                <a:cs typeface="Arial" pitchFamily="34" charset="0"/>
              </a:rPr>
              <a:t>Prescription </a:t>
            </a:r>
            <a:r>
              <a:rPr lang="en-US" sz="4800" b="0" dirty="0">
                <a:solidFill>
                  <a:schemeClr val="tx1"/>
                </a:solidFill>
                <a:latin typeface="Arial" pitchFamily="34" charset="0"/>
                <a:cs typeface="Arial" pitchFamily="34" charset="0"/>
              </a:rPr>
              <a:t>module: This module deals with the activities related to storing the Prescription for a patient like Dosage, days.</a:t>
            </a:r>
          </a:p>
          <a:p>
            <a:pPr marL="457200" lvl="1" indent="0" algn="l">
              <a:buFont typeface="Arial"/>
              <a:buNone/>
            </a:pPr>
            <a:endParaRPr lang="en-US" sz="4800" b="0" dirty="0">
              <a:solidFill>
                <a:schemeClr val="tx1"/>
              </a:solidFill>
              <a:latin typeface="Arial" pitchFamily="34" charset="0"/>
              <a:cs typeface="Arial" pitchFamily="34" charset="0"/>
            </a:endParaRPr>
          </a:p>
          <a:p>
            <a:pPr lvl="1" algn="l">
              <a:buFont typeface="Arial"/>
              <a:buChar char="•"/>
            </a:pPr>
            <a:r>
              <a:rPr lang="en-US" sz="4800" b="0" dirty="0">
                <a:solidFill>
                  <a:srgbClr val="887311"/>
                </a:solidFill>
                <a:latin typeface="Arial" pitchFamily="34" charset="0"/>
                <a:cs typeface="Arial" pitchFamily="34" charset="0"/>
              </a:rPr>
              <a:t>Doctor module</a:t>
            </a:r>
            <a:r>
              <a:rPr lang="en-US" sz="4800" b="0" dirty="0">
                <a:solidFill>
                  <a:schemeClr val="tx1"/>
                </a:solidFill>
                <a:latin typeface="Arial" pitchFamily="34" charset="0"/>
                <a:cs typeface="Arial" pitchFamily="34" charset="0"/>
              </a:rPr>
              <a:t>: Doctor can manage patient data, Write prescription to patient, Dashboard with appointment </a:t>
            </a:r>
            <a:r>
              <a:rPr lang="en-US" sz="4800" b="0" dirty="0" err="1" smtClean="0">
                <a:solidFill>
                  <a:schemeClr val="tx1"/>
                </a:solidFill>
                <a:latin typeface="Arial" pitchFamily="34" charset="0"/>
                <a:cs typeface="Arial" pitchFamily="34" charset="0"/>
              </a:rPr>
              <a:t>calendar,Single</a:t>
            </a:r>
            <a:r>
              <a:rPr lang="en-US" sz="4800" b="0" dirty="0" smtClean="0">
                <a:solidFill>
                  <a:schemeClr val="tx1"/>
                </a:solidFill>
                <a:latin typeface="Arial" pitchFamily="34" charset="0"/>
                <a:cs typeface="Arial" pitchFamily="34" charset="0"/>
              </a:rPr>
              <a:t> </a:t>
            </a:r>
            <a:r>
              <a:rPr lang="en-US" sz="4800" b="0" dirty="0">
                <a:solidFill>
                  <a:schemeClr val="tx1"/>
                </a:solidFill>
                <a:latin typeface="Arial" pitchFamily="34" charset="0"/>
                <a:cs typeface="Arial" pitchFamily="34" charset="0"/>
              </a:rPr>
              <a:t>screen to get patient treatment </a:t>
            </a:r>
            <a:r>
              <a:rPr lang="en-US" sz="4800" b="0" dirty="0" smtClean="0">
                <a:solidFill>
                  <a:schemeClr val="tx1"/>
                </a:solidFill>
                <a:latin typeface="Arial" pitchFamily="34" charset="0"/>
                <a:cs typeface="Arial" pitchFamily="34" charset="0"/>
              </a:rPr>
              <a:t>details.</a:t>
            </a:r>
            <a:endParaRPr lang="en-US" sz="4800" b="0" dirty="0">
              <a:solidFill>
                <a:schemeClr val="tx1"/>
              </a:solidFill>
              <a:latin typeface="Arial" pitchFamily="34" charset="0"/>
              <a:cs typeface="Arial" pitchFamily="34" charset="0"/>
            </a:endParaRPr>
          </a:p>
          <a:p>
            <a:pPr algn="l">
              <a:buChar char="•"/>
            </a:pPr>
            <a:endParaRPr lang="en-US" sz="5600" b="0" dirty="0">
              <a:solidFill>
                <a:schemeClr val="tx1"/>
              </a:solidFill>
              <a:latin typeface="Droid Sans"/>
            </a:endParaRPr>
          </a:p>
          <a:p>
            <a:pPr algn="l">
              <a:buChar char="•"/>
            </a:pPr>
            <a:endParaRPr lang="en-US" sz="5600" b="0" dirty="0">
              <a:solidFill>
                <a:schemeClr val="tx1"/>
              </a:solidFill>
              <a:latin typeface="Droid Sans"/>
            </a:endParaRPr>
          </a:p>
          <a:p>
            <a:pPr algn="l">
              <a:buChar char="•"/>
            </a:pPr>
            <a:endParaRPr lang="en-US" sz="5600" b="0" dirty="0">
              <a:solidFill>
                <a:schemeClr val="tx1"/>
              </a:solidFill>
              <a:latin typeface="Droid Sans"/>
            </a:endParaRPr>
          </a:p>
          <a:p>
            <a:pPr algn="l">
              <a:buChar char="•"/>
            </a:pPr>
            <a:endParaRPr lang="en-US" sz="5600" b="0" dirty="0">
              <a:solidFill>
                <a:schemeClr val="tx1"/>
              </a:solidFill>
              <a:latin typeface="Droid Sans"/>
            </a:endParaRPr>
          </a:p>
          <a:p>
            <a:pPr indent="0" algn="l">
              <a:buNone/>
            </a:pPr>
            <a:r>
              <a:rPr lang="en-US" sz="1400" dirty="0">
                <a:solidFill>
                  <a:schemeClr val="tx1"/>
                </a:solidFill>
                <a:latin typeface="Roboto"/>
              </a:rPr>
              <a:t>  </a:t>
            </a:r>
          </a:p>
        </p:txBody>
      </p:sp>
      <p:pic>
        <p:nvPicPr>
          <p:cNvPr id="4" name="Picture 3"/>
          <p:cNvPicPr>
            <a:picLocks noChangeAspect="1"/>
          </p:cNvPicPr>
          <p:nvPr/>
        </p:nvPicPr>
        <p:blipFill>
          <a:blip r:embed="rId3"/>
          <a:stretch>
            <a:fillRect/>
          </a:stretch>
        </p:blipFill>
        <p:spPr>
          <a:xfrm>
            <a:off x="6249371" y="1332499"/>
            <a:ext cx="2926003" cy="2627547"/>
          </a:xfrm>
          <a:prstGeom prst="rect">
            <a:avLst/>
          </a:prstGeom>
        </p:spPr>
      </p:pic>
    </p:spTree>
    <p:custDataLst>
      <p:tags r:id="rId1"/>
    </p:custData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733550"/>
            <a:ext cx="7899400" cy="704850"/>
          </a:xfrm>
        </p:spPr>
        <p:txBody>
          <a:bodyPr/>
          <a:lstStyle/>
          <a:p>
            <a:r>
              <a:rPr lang="en-IN" sz="4000" b="1" dirty="0" smtClean="0">
                <a:latin typeface="Arial" pitchFamily="34" charset="0"/>
                <a:cs typeface="Arial" pitchFamily="34" charset="0"/>
              </a:rPr>
              <a:t>E-R Diagram</a:t>
            </a:r>
            <a:endParaRPr lang="en-IN" sz="4000" b="1" dirty="0">
              <a:latin typeface="Arial" pitchFamily="34" charset="0"/>
              <a:cs typeface="Arial" pitchFamily="34" charset="0"/>
            </a:endParaRPr>
          </a:p>
        </p:txBody>
      </p:sp>
    </p:spTree>
    <p:extLst>
      <p:ext uri="{BB962C8B-B14F-4D97-AF65-F5344CB8AC3E}">
        <p14:creationId xmlns:p14="http://schemas.microsoft.com/office/powerpoint/2010/main" val="4258271341"/>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3350"/>
            <a:ext cx="7010400" cy="4191000"/>
          </a:xfrm>
          <a:prstGeom prst="rect">
            <a:avLst/>
          </a:prstGeom>
        </p:spPr>
      </p:pic>
    </p:spTree>
    <p:extLst>
      <p:ext uri="{BB962C8B-B14F-4D97-AF65-F5344CB8AC3E}">
        <p14:creationId xmlns:p14="http://schemas.microsoft.com/office/powerpoint/2010/main" val="411086374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953" y="680389"/>
            <a:ext cx="7759122" cy="704850"/>
          </a:xfrm>
        </p:spPr>
        <p:txBody>
          <a:bodyPr rtlCol="0"/>
          <a:lstStyle/>
          <a:p>
            <a:r>
              <a:rPr lang="en-US" dirty="0"/>
              <a:t>                                          </a:t>
            </a:r>
            <a:r>
              <a:rPr lang="en-US" sz="2800" b="0" dirty="0">
                <a:latin typeface="Finger Paint"/>
              </a:rPr>
              <a:t>CONCLUSION</a:t>
            </a:r>
          </a:p>
        </p:txBody>
      </p:sp>
      <p:sp>
        <p:nvSpPr>
          <p:cNvPr id="3" name="Content Placeholder 2"/>
          <p:cNvSpPr>
            <a:spLocks noGrp="1"/>
          </p:cNvSpPr>
          <p:nvPr>
            <p:ph idx="1"/>
          </p:nvPr>
        </p:nvSpPr>
        <p:spPr/>
        <p:txBody>
          <a:bodyPr vert="horz" rtlCol="0">
            <a:normAutofit/>
          </a:bodyPr>
          <a:lstStyle/>
          <a:p>
            <a:r>
              <a:rPr lang="en-US" sz="1200" b="0" dirty="0">
                <a:solidFill>
                  <a:schemeClr val="tx1"/>
                </a:solidFill>
                <a:latin typeface="Arial" pitchFamily="34" charset="0"/>
                <a:cs typeface="Arial" pitchFamily="34" charset="0"/>
              </a:rPr>
              <a:t>Taking into account all the mentioned details, we can make the conclusion that the hospital management system is the inevitable part of the lifecycle of the modern medical institution. It automates numerous daily operations and enables smooth interactions of the users. The system comprises of following features :-</a:t>
            </a:r>
          </a:p>
          <a:p>
            <a:pPr indent="0">
              <a:buNone/>
            </a:pPr>
            <a:r>
              <a:rPr lang="en-US" sz="1200" b="0" dirty="0">
                <a:solidFill>
                  <a:schemeClr val="tx1"/>
                </a:solidFill>
                <a:latin typeface="Arial" pitchFamily="34" charset="0"/>
                <a:cs typeface="Arial" pitchFamily="34" charset="0"/>
              </a:rPr>
              <a:t>     </a:t>
            </a:r>
            <a:r>
              <a:rPr lang="en-US" sz="1200" b="0" dirty="0" smtClean="0">
                <a:solidFill>
                  <a:schemeClr val="tx1"/>
                </a:solidFill>
                <a:latin typeface="Arial" pitchFamily="34" charset="0"/>
                <a:cs typeface="Arial" pitchFamily="34" charset="0"/>
              </a:rPr>
              <a:t> 1. Management </a:t>
            </a:r>
            <a:r>
              <a:rPr lang="en-US" sz="1200" b="0" dirty="0">
                <a:solidFill>
                  <a:schemeClr val="tx1"/>
                </a:solidFill>
                <a:latin typeface="Arial" pitchFamily="34" charset="0"/>
                <a:cs typeface="Arial" pitchFamily="34" charset="0"/>
              </a:rPr>
              <a:t>of doctors.</a:t>
            </a:r>
          </a:p>
          <a:p>
            <a:pPr indent="0">
              <a:buNone/>
            </a:pPr>
            <a:r>
              <a:rPr lang="en-US" sz="1200" b="0" dirty="0">
                <a:solidFill>
                  <a:schemeClr val="tx1"/>
                </a:solidFill>
                <a:latin typeface="Arial" pitchFamily="34" charset="0"/>
                <a:cs typeface="Arial" pitchFamily="34" charset="0"/>
              </a:rPr>
              <a:t>      2. Management of patients and patient Appointments.</a:t>
            </a:r>
          </a:p>
          <a:p>
            <a:pPr indent="0">
              <a:buNone/>
            </a:pPr>
            <a:r>
              <a:rPr lang="en-US" sz="1200" b="0" dirty="0">
                <a:solidFill>
                  <a:schemeClr val="tx1"/>
                </a:solidFill>
                <a:latin typeface="Arial" pitchFamily="34" charset="0"/>
                <a:cs typeface="Arial" pitchFamily="34" charset="0"/>
              </a:rPr>
              <a:t>      3</a:t>
            </a:r>
            <a:r>
              <a:rPr lang="en-US" sz="1200" b="0" dirty="0" smtClean="0">
                <a:solidFill>
                  <a:schemeClr val="tx1"/>
                </a:solidFill>
                <a:latin typeface="Arial" pitchFamily="34" charset="0"/>
                <a:cs typeface="Arial" pitchFamily="34" charset="0"/>
              </a:rPr>
              <a:t>. Management </a:t>
            </a:r>
            <a:r>
              <a:rPr lang="en-US" sz="1200" b="0" dirty="0">
                <a:solidFill>
                  <a:schemeClr val="tx1"/>
                </a:solidFill>
                <a:latin typeface="Arial" pitchFamily="34" charset="0"/>
                <a:cs typeface="Arial" pitchFamily="34" charset="0"/>
              </a:rPr>
              <a:t>of patient-doctor dialogue.</a:t>
            </a:r>
          </a:p>
          <a:p>
            <a:pPr indent="0">
              <a:buNone/>
            </a:pPr>
            <a:r>
              <a:rPr lang="en-US" sz="1200" b="0" dirty="0">
                <a:solidFill>
                  <a:schemeClr val="tx1"/>
                </a:solidFill>
                <a:latin typeface="Arial" pitchFamily="34" charset="0"/>
                <a:cs typeface="Arial" pitchFamily="34" charset="0"/>
              </a:rPr>
              <a:t>      4</a:t>
            </a:r>
            <a:r>
              <a:rPr lang="en-US" sz="1200" b="0" dirty="0" smtClean="0">
                <a:solidFill>
                  <a:schemeClr val="tx1"/>
                </a:solidFill>
                <a:latin typeface="Arial" pitchFamily="34" charset="0"/>
                <a:cs typeface="Arial" pitchFamily="34" charset="0"/>
              </a:rPr>
              <a:t>. Management </a:t>
            </a:r>
            <a:r>
              <a:rPr lang="en-US" sz="1200" b="0" dirty="0">
                <a:solidFill>
                  <a:schemeClr val="tx1"/>
                </a:solidFill>
                <a:latin typeface="Arial" pitchFamily="34" charset="0"/>
                <a:cs typeface="Arial" pitchFamily="34" charset="0"/>
              </a:rPr>
              <a:t>of patients previous visit and its information</a:t>
            </a:r>
          </a:p>
        </p:txBody>
      </p:sp>
    </p:spTree>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ebfont3" val="Roboto-light"/>
</p:tagLst>
</file>

<file path=ppt/tags/tag2.xml><?xml version="1.0" encoding="utf-8"?>
<p:tagLst xmlns:a="http://schemas.openxmlformats.org/drawingml/2006/main" xmlns:r="http://schemas.openxmlformats.org/officeDocument/2006/relationships" xmlns:p="http://schemas.openxmlformats.org/presentationml/2006/main">
  <p:tag name="LAYOUT" val="threePicAndTx"/>
</p:tagLst>
</file>

<file path=ppt/tags/tag3.xml><?xml version="1.0" encoding="utf-8"?>
<p:tagLst xmlns:a="http://schemas.openxmlformats.org/drawingml/2006/main" xmlns:r="http://schemas.openxmlformats.org/officeDocument/2006/relationships" xmlns:p="http://schemas.openxmlformats.org/presentationml/2006/main">
  <p:tag name="LAYOUT" val="fourPic"/>
</p:tagLst>
</file>

<file path=ppt/tags/tag4.xml><?xml version="1.0" encoding="utf-8"?>
<p:tagLst xmlns:a="http://schemas.openxmlformats.org/drawingml/2006/main" xmlns:r="http://schemas.openxmlformats.org/officeDocument/2006/relationships" xmlns:p="http://schemas.openxmlformats.org/presentationml/2006/main">
  <p:tag name="presetShape" val="BORDER_QUOTE:0.8172805"/>
</p:tagLst>
</file>

<file path=ppt/tags/tag5.xml><?xml version="1.0" encoding="utf-8"?>
<p:tagLst xmlns:a="http://schemas.openxmlformats.org/drawingml/2006/main" xmlns:r="http://schemas.openxmlformats.org/officeDocument/2006/relationships" xmlns:p="http://schemas.openxmlformats.org/presentationml/2006/main">
  <p:tag name="presetShape" val="BORDER_QUOTE:0.61331445"/>
</p:tagLst>
</file>

<file path=ppt/tags/tag6.xml><?xml version="1.0" encoding="utf-8"?>
<p:tagLst xmlns:a="http://schemas.openxmlformats.org/drawingml/2006/main" xmlns:r="http://schemas.openxmlformats.org/officeDocument/2006/relationships" xmlns:p="http://schemas.openxmlformats.org/presentationml/2006/main">
  <p:tag name="fontWeight:3:7:0" val="2"/>
</p:tagLst>
</file>

<file path=ppt/theme/theme1.xml><?xml version="1.0" encoding="utf-8"?>
<a:theme xmlns:a="http://schemas.openxmlformats.org/drawingml/2006/main" name="Community">
  <a:themeElements>
    <a:clrScheme name="Community">
      <a:dk1>
        <a:srgbClr val="000000"/>
      </a:dk1>
      <a:lt1>
        <a:srgbClr val="FFFFFF"/>
      </a:lt1>
      <a:dk2>
        <a:srgbClr val="2D271E"/>
      </a:dk2>
      <a:lt2>
        <a:srgbClr val="DFD7C2"/>
      </a:lt2>
      <a:accent1>
        <a:srgbClr val="76D3DE"/>
      </a:accent1>
      <a:accent2>
        <a:srgbClr val="F4A140"/>
      </a:accent2>
      <a:accent3>
        <a:srgbClr val="85B464"/>
      </a:accent3>
      <a:accent4>
        <a:srgbClr val="EB5E38"/>
      </a:accent4>
      <a:accent5>
        <a:srgbClr val="E8CC4A"/>
      </a:accent5>
      <a:accent6>
        <a:srgbClr val="B063AB"/>
      </a:accent6>
      <a:hlink>
        <a:srgbClr val="76D3DE"/>
      </a:hlink>
      <a:folHlink>
        <a:srgbClr val="B063AB"/>
      </a:folHlink>
    </a:clrScheme>
    <a:fontScheme name="Community">
      <a:majorFont>
        <a:latin typeface="Oswald"/>
        <a:ea typeface=""/>
        <a:cs typeface=""/>
      </a:majorFont>
      <a:minorFont>
        <a:latin typeface="Old Standard TT"/>
        <a:ea typeface=""/>
        <a:cs typeface=""/>
      </a:minorFont>
    </a:fontScheme>
    <a:fmtScheme name="Commun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path path="rect">
            <a:fillToRect l="100000" t="100000" r="100000" b="100000"/>
          </a:path>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path path="rect">
            <a:fillToRect l="100000" t="100000" r="100000" b="100000"/>
          </a:path>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hade val="80000"/>
                <a:satMod val="255000"/>
              </a:schemeClr>
            </a:gs>
            <a:gs pos="40000">
              <a:schemeClr val="phClr">
                <a:tint val="45000"/>
                <a:shade val="99000"/>
                <a:satMod val="350000"/>
              </a:schemeClr>
            </a:gs>
            <a:gs pos="100000">
              <a:schemeClr val="phClr">
                <a:tint val="40000"/>
                <a:shade val="100000"/>
                <a:satMod val="300000"/>
              </a:schemeClr>
            </a:gs>
          </a:gsLst>
          <a:lin ang="5400000" scaled="0"/>
        </a:gradFill>
        <a:gradFill rotWithShape="1">
          <a:gsLst>
            <a:gs pos="0">
              <a:schemeClr val="phClr">
                <a:tint val="100000"/>
                <a:shade val="60000"/>
                <a:satMod val="200000"/>
              </a:schemeClr>
            </a:gs>
            <a:gs pos="100000">
              <a:schemeClr val="phClr">
                <a:tint val="80000"/>
                <a:shade val="100000"/>
                <a:satMod val="300000"/>
              </a:schemeClr>
            </a:gs>
          </a:gsLst>
          <a:lin ang="5400000" scaled="0"/>
        </a:gradFill>
      </a:bgFillStyleLst>
    </a:fmtScheme>
  </a:themeElements>
  <a:objectDefaults/>
  <a:extraClrSchemeLst/>
</a:theme>
</file>

<file path=ppt/theme/theme2.xml><?xml version="1.0" encoding="utf-8"?>
<a:theme xmlns:a="http://schemas.openxmlformats.org/drawingml/2006/main" name="Community">
  <a:themeElements>
    <a:clrScheme name="Community">
      <a:dk1>
        <a:srgbClr val="000000"/>
      </a:dk1>
      <a:lt1>
        <a:srgbClr val="FFFFFF"/>
      </a:lt1>
      <a:dk2>
        <a:srgbClr val="2D271E"/>
      </a:dk2>
      <a:lt2>
        <a:srgbClr val="DFD7C2"/>
      </a:lt2>
      <a:accent1>
        <a:srgbClr val="76D3DE"/>
      </a:accent1>
      <a:accent2>
        <a:srgbClr val="F4A140"/>
      </a:accent2>
      <a:accent3>
        <a:srgbClr val="85B464"/>
      </a:accent3>
      <a:accent4>
        <a:srgbClr val="EB5E38"/>
      </a:accent4>
      <a:accent5>
        <a:srgbClr val="E8CC4A"/>
      </a:accent5>
      <a:accent6>
        <a:srgbClr val="B063AB"/>
      </a:accent6>
      <a:hlink>
        <a:srgbClr val="76D3DE"/>
      </a:hlink>
      <a:folHlink>
        <a:srgbClr val="B063AB"/>
      </a:folHlink>
    </a:clrScheme>
    <a:fontScheme name="Community">
      <a:majorFont>
        <a:latin typeface="Oswald"/>
        <a:ea typeface=""/>
        <a:cs typeface=""/>
      </a:majorFont>
      <a:minorFont>
        <a:latin typeface="Old Standard TT"/>
        <a:ea typeface=""/>
        <a:cs typeface=""/>
      </a:minorFont>
    </a:fontScheme>
    <a:fmtScheme name="Communit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path path="rect">
            <a:fillToRect l="100000" t="100000" r="100000" b="100000"/>
          </a:path>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path path="rect">
            <a:fillToRect l="100000" t="100000" r="100000" b="100000"/>
          </a:path>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hade val="80000"/>
                <a:satMod val="255000"/>
              </a:schemeClr>
            </a:gs>
            <a:gs pos="40000">
              <a:schemeClr val="phClr">
                <a:tint val="45000"/>
                <a:shade val="99000"/>
                <a:satMod val="350000"/>
              </a:schemeClr>
            </a:gs>
            <a:gs pos="100000">
              <a:schemeClr val="phClr">
                <a:tint val="40000"/>
                <a:shade val="100000"/>
                <a:satMod val="300000"/>
              </a:schemeClr>
            </a:gs>
          </a:gsLst>
          <a:lin ang="5400000" scaled="0"/>
        </a:gradFill>
        <a:gradFill rotWithShape="1">
          <a:gsLst>
            <a:gs pos="0">
              <a:schemeClr val="phClr">
                <a:tint val="100000"/>
                <a:shade val="60000"/>
                <a:satMod val="200000"/>
              </a:schemeClr>
            </a:gs>
            <a:gs pos="100000">
              <a:schemeClr val="phClr">
                <a:tint val="80000"/>
                <a:shade val="100000"/>
                <a:satMod val="30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472</Words>
  <Application>Microsoft Office PowerPoint</Application>
  <PresentationFormat>On-screen Show (16:9)</PresentationFormat>
  <Paragraphs>49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Droid Sans</vt:lpstr>
      <vt:lpstr>Lato</vt:lpstr>
      <vt:lpstr>Finger Paint</vt:lpstr>
      <vt:lpstr>Rock Salt</vt:lpstr>
      <vt:lpstr>Old Standard TT</vt:lpstr>
      <vt:lpstr>Roboto</vt:lpstr>
      <vt:lpstr>Arial Black</vt:lpstr>
      <vt:lpstr>Oswald</vt:lpstr>
      <vt:lpstr>Community</vt:lpstr>
      <vt:lpstr>E-COMMERCE Project</vt:lpstr>
      <vt:lpstr>                                                    AIM</vt:lpstr>
      <vt:lpstr>                                                   Background</vt:lpstr>
      <vt:lpstr>PowerPoint Presentation</vt:lpstr>
      <vt:lpstr>PowerPoint Presentation</vt:lpstr>
      <vt:lpstr>                                      MODULES</vt:lpstr>
      <vt:lpstr>E-R Diagram</vt:lpstr>
      <vt:lpstr>PowerPoint Presentation</vt:lpstr>
      <vt:lpstr>                                          CONCLUSION</vt:lpstr>
      <vt:lpstr>                              Future Work</vt:lpstr>
      <vt:lpstr>PowerPoint Presentation</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nikitagupta211997</dc:creator>
  <cp:lastModifiedBy>HP</cp:lastModifiedBy>
  <cp:revision>8</cp:revision>
  <dcterms:created xsi:type="dcterms:W3CDTF">2020-07-14T13:38:54Z</dcterms:created>
  <dcterms:modified xsi:type="dcterms:W3CDTF">2020-11-25T12:23:20Z</dcterms:modified>
</cp:coreProperties>
</file>