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xPath and xQuery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04000" y="1769040"/>
            <a:ext cx="9071640" cy="524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xQuery is the SQL of XML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queries are structured in a FLOWR loop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easy access to nodes/elements and attributes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output XML (to create custom XML documents) or values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xQuery: FLOWR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queries are structured in a FLOWR loop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xQuery: opening documents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doc(“path-to-document”)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doc(“my-xml-file.xml”) opens “my-xml-file.xml”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doc(“bananaslugs.xml”) opens “bananslugs.xml”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doc(“/home/JaneDoe/science/data.xml”) opens “data.xml”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xQuery: Selecting nodes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$ to create variables, e.g., $variable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/ to select child nodes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1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$slug</a:t>
            </a: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in doc(“bananaslugs.xml”)</a:t>
            </a:r>
            <a:r>
              <a:rPr b="1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/slugs</a:t>
            </a: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return $slug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b="1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$slugs</a:t>
            </a: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in doc(“bananaslugs.xml”)</a:t>
            </a:r>
            <a:r>
              <a:rPr b="1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/slugs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1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$slug/slime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xQuery: Selecting attributes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@ to select attributes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$slugs in doc(“bananaslugs.xml”)/slugs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b="1" lang="en-US" sz="2000" u="sng" strike="noStrike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"/>
                <a:hlinkClick r:id="rId3"/>
              </a:rPr>
              <a:t>$slugs/@id</a:t>
            </a:r>
            <a:r>
              <a:rPr b="1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&gt;100</a:t>
            </a: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and </a:t>
            </a:r>
            <a:r>
              <a:rPr b="1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$slugs/@&lt;200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return $slug/slime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$slugs in doc(“bananaslugs.xml”)/slugs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b="1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$slugs/@id&gt;100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1" lang="en-US" sz="2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$slug/slime/@color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