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59" r:id="rId4"/>
    <p:sldId id="260" r:id="rId5"/>
    <p:sldId id="267" r:id="rId6"/>
    <p:sldId id="269" r:id="rId7"/>
    <p:sldId id="262" r:id="rId8"/>
    <p:sldId id="268" r:id="rId9"/>
    <p:sldId id="261" r:id="rId10"/>
    <p:sldId id="263" r:id="rId11"/>
    <p:sldId id="265"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CF3C7C3-FFD8-5A23-2CFF-FCD9CC6D9D78}" name="Reindl, William Lorenz" initials="RWL" userId="S::wreindl@iu.edu::c6d11946-29bc-4c90-aa14-3da03bc4e16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8F0068-544A-42BC-A2EF-46493E1DFEC7}" v="604" dt="2023-01-21T20:21:42.6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87232" autoAdjust="0"/>
  </p:normalViewPr>
  <p:slideViewPr>
    <p:cSldViewPr snapToGrid="0">
      <p:cViewPr varScale="1">
        <p:scale>
          <a:sx n="75" d="100"/>
          <a:sy n="75" d="100"/>
        </p:scale>
        <p:origin x="883"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indl, William Lorenz" userId="c6d11946-29bc-4c90-aa14-3da03bc4e164" providerId="ADAL" clId="{A28F0068-544A-42BC-A2EF-46493E1DFEC7}"/>
    <pc:docChg chg="undo redo custSel addSld delSld modSld sldOrd">
      <pc:chgData name="Reindl, William Lorenz" userId="c6d11946-29bc-4c90-aa14-3da03bc4e164" providerId="ADAL" clId="{A28F0068-544A-42BC-A2EF-46493E1DFEC7}" dt="2023-01-21T20:21:28.077" v="9816" actId="20577"/>
      <pc:docMkLst>
        <pc:docMk/>
      </pc:docMkLst>
      <pc:sldChg chg="delSp modSp mod">
        <pc:chgData name="Reindl, William Lorenz" userId="c6d11946-29bc-4c90-aa14-3da03bc4e164" providerId="ADAL" clId="{A28F0068-544A-42BC-A2EF-46493E1DFEC7}" dt="2023-01-18T21:37:23.184" v="8368" actId="478"/>
        <pc:sldMkLst>
          <pc:docMk/>
          <pc:sldMk cId="1269020514" sldId="256"/>
        </pc:sldMkLst>
        <pc:spChg chg="mod">
          <ac:chgData name="Reindl, William Lorenz" userId="c6d11946-29bc-4c90-aa14-3da03bc4e164" providerId="ADAL" clId="{A28F0068-544A-42BC-A2EF-46493E1DFEC7}" dt="2022-12-29T19:26:13.617" v="1352" actId="20577"/>
          <ac:spMkLst>
            <pc:docMk/>
            <pc:sldMk cId="1269020514" sldId="256"/>
            <ac:spMk id="2" creationId="{BBD5D98F-4EF1-7A98-674D-67E70903B4CB}"/>
          </ac:spMkLst>
        </pc:spChg>
        <pc:spChg chg="del">
          <ac:chgData name="Reindl, William Lorenz" userId="c6d11946-29bc-4c90-aa14-3da03bc4e164" providerId="ADAL" clId="{A28F0068-544A-42BC-A2EF-46493E1DFEC7}" dt="2023-01-18T21:37:23.184" v="8368" actId="478"/>
          <ac:spMkLst>
            <pc:docMk/>
            <pc:sldMk cId="1269020514" sldId="256"/>
            <ac:spMk id="3" creationId="{6ECC6A2C-81E9-E4B9-7A1F-CBC6D7CA9886}"/>
          </ac:spMkLst>
        </pc:spChg>
      </pc:sldChg>
      <pc:sldChg chg="addSp delSp modSp new del mod">
        <pc:chgData name="Reindl, William Lorenz" userId="c6d11946-29bc-4c90-aa14-3da03bc4e164" providerId="ADAL" clId="{A28F0068-544A-42BC-A2EF-46493E1DFEC7}" dt="2022-12-29T19:08:31.840" v="701" actId="2696"/>
        <pc:sldMkLst>
          <pc:docMk/>
          <pc:sldMk cId="188115823" sldId="257"/>
        </pc:sldMkLst>
        <pc:spChg chg="mod">
          <ac:chgData name="Reindl, William Lorenz" userId="c6d11946-29bc-4c90-aa14-3da03bc4e164" providerId="ADAL" clId="{A28F0068-544A-42BC-A2EF-46493E1DFEC7}" dt="2022-12-29T18:20:20.607" v="154" actId="1076"/>
          <ac:spMkLst>
            <pc:docMk/>
            <pc:sldMk cId="188115823" sldId="257"/>
            <ac:spMk id="2" creationId="{1B2EB695-38BA-9FE8-D735-83A9912AB3D6}"/>
          </ac:spMkLst>
        </pc:spChg>
        <pc:spChg chg="del">
          <ac:chgData name="Reindl, William Lorenz" userId="c6d11946-29bc-4c90-aa14-3da03bc4e164" providerId="ADAL" clId="{A28F0068-544A-42BC-A2EF-46493E1DFEC7}" dt="2022-12-29T18:08:52.290" v="40" actId="478"/>
          <ac:spMkLst>
            <pc:docMk/>
            <pc:sldMk cId="188115823" sldId="257"/>
            <ac:spMk id="3" creationId="{0E9BA840-FB2C-DBB6-7D5D-BAE723F5BA54}"/>
          </ac:spMkLst>
        </pc:spChg>
        <pc:spChg chg="add mod">
          <ac:chgData name="Reindl, William Lorenz" userId="c6d11946-29bc-4c90-aa14-3da03bc4e164" providerId="ADAL" clId="{A28F0068-544A-42BC-A2EF-46493E1DFEC7}" dt="2022-12-29T18:17:54.984" v="141" actId="1076"/>
          <ac:spMkLst>
            <pc:docMk/>
            <pc:sldMk cId="188115823" sldId="257"/>
            <ac:spMk id="4" creationId="{84519EE1-B98B-C4CC-5FAF-47B780CBD9B3}"/>
          </ac:spMkLst>
        </pc:spChg>
        <pc:spChg chg="add del mod">
          <ac:chgData name="Reindl, William Lorenz" userId="c6d11946-29bc-4c90-aa14-3da03bc4e164" providerId="ADAL" clId="{A28F0068-544A-42BC-A2EF-46493E1DFEC7}" dt="2022-12-29T18:09:26.876" v="45" actId="478"/>
          <ac:spMkLst>
            <pc:docMk/>
            <pc:sldMk cId="188115823" sldId="257"/>
            <ac:spMk id="5" creationId="{50489868-44FA-71FE-4224-A4852BB6B4ED}"/>
          </ac:spMkLst>
        </pc:spChg>
        <pc:spChg chg="add mod">
          <ac:chgData name="Reindl, William Lorenz" userId="c6d11946-29bc-4c90-aa14-3da03bc4e164" providerId="ADAL" clId="{A28F0068-544A-42BC-A2EF-46493E1DFEC7}" dt="2022-12-29T18:18:43.401" v="147" actId="1076"/>
          <ac:spMkLst>
            <pc:docMk/>
            <pc:sldMk cId="188115823" sldId="257"/>
            <ac:spMk id="6" creationId="{853F8375-82B4-D309-5BD5-2442BD646849}"/>
          </ac:spMkLst>
        </pc:spChg>
        <pc:spChg chg="add mod">
          <ac:chgData name="Reindl, William Lorenz" userId="c6d11946-29bc-4c90-aa14-3da03bc4e164" providerId="ADAL" clId="{A28F0068-544A-42BC-A2EF-46493E1DFEC7}" dt="2022-12-29T18:18:24.184" v="145" actId="1076"/>
          <ac:spMkLst>
            <pc:docMk/>
            <pc:sldMk cId="188115823" sldId="257"/>
            <ac:spMk id="7" creationId="{BC98D338-5CBA-4737-2E93-FDEDFBC4E029}"/>
          </ac:spMkLst>
        </pc:spChg>
        <pc:spChg chg="add mod">
          <ac:chgData name="Reindl, William Lorenz" userId="c6d11946-29bc-4c90-aa14-3da03bc4e164" providerId="ADAL" clId="{A28F0068-544A-42BC-A2EF-46493E1DFEC7}" dt="2022-12-29T18:19:59.136" v="151" actId="1076"/>
          <ac:spMkLst>
            <pc:docMk/>
            <pc:sldMk cId="188115823" sldId="257"/>
            <ac:spMk id="8" creationId="{C77ACDD6-22D2-A73C-EE25-E1D39E8A0CDB}"/>
          </ac:spMkLst>
        </pc:spChg>
        <pc:spChg chg="add mod">
          <ac:chgData name="Reindl, William Lorenz" userId="c6d11946-29bc-4c90-aa14-3da03bc4e164" providerId="ADAL" clId="{A28F0068-544A-42BC-A2EF-46493E1DFEC7}" dt="2022-12-29T18:20:05.175" v="152" actId="1076"/>
          <ac:spMkLst>
            <pc:docMk/>
            <pc:sldMk cId="188115823" sldId="257"/>
            <ac:spMk id="9" creationId="{C9843414-6F0D-AC15-FB9E-FA3ABF28E04E}"/>
          </ac:spMkLst>
        </pc:spChg>
        <pc:spChg chg="add mod">
          <ac:chgData name="Reindl, William Lorenz" userId="c6d11946-29bc-4c90-aa14-3da03bc4e164" providerId="ADAL" clId="{A28F0068-544A-42BC-A2EF-46493E1DFEC7}" dt="2022-12-29T18:20:11.784" v="153" actId="1076"/>
          <ac:spMkLst>
            <pc:docMk/>
            <pc:sldMk cId="188115823" sldId="257"/>
            <ac:spMk id="10" creationId="{3A05C4BB-2B38-B572-7A70-E6D90A569564}"/>
          </ac:spMkLst>
        </pc:spChg>
        <pc:graphicFrameChg chg="add del mod modGraphic">
          <ac:chgData name="Reindl, William Lorenz" userId="c6d11946-29bc-4c90-aa14-3da03bc4e164" providerId="ADAL" clId="{A28F0068-544A-42BC-A2EF-46493E1DFEC7}" dt="2022-12-29T18:26:13.399" v="159" actId="478"/>
          <ac:graphicFrameMkLst>
            <pc:docMk/>
            <pc:sldMk cId="188115823" sldId="257"/>
            <ac:graphicFrameMk id="11" creationId="{9A845CF9-AE18-685B-E633-587EE0FC35B8}"/>
          </ac:graphicFrameMkLst>
        </pc:graphicFrameChg>
      </pc:sldChg>
      <pc:sldChg chg="addSp delSp modSp new mod">
        <pc:chgData name="Reindl, William Lorenz" userId="c6d11946-29bc-4c90-aa14-3da03bc4e164" providerId="ADAL" clId="{A28F0068-544A-42BC-A2EF-46493E1DFEC7}" dt="2023-01-21T18:15:24.942" v="9669" actId="313"/>
        <pc:sldMkLst>
          <pc:docMk/>
          <pc:sldMk cId="727995480" sldId="258"/>
        </pc:sldMkLst>
        <pc:spChg chg="del">
          <ac:chgData name="Reindl, William Lorenz" userId="c6d11946-29bc-4c90-aa14-3da03bc4e164" providerId="ADAL" clId="{A28F0068-544A-42BC-A2EF-46493E1DFEC7}" dt="2022-12-29T18:26:19.521" v="161" actId="478"/>
          <ac:spMkLst>
            <pc:docMk/>
            <pc:sldMk cId="727995480" sldId="258"/>
            <ac:spMk id="2" creationId="{F4CFA654-2D59-4ECB-48CA-9B5C7EC915ED}"/>
          </ac:spMkLst>
        </pc:spChg>
        <pc:spChg chg="del">
          <ac:chgData name="Reindl, William Lorenz" userId="c6d11946-29bc-4c90-aa14-3da03bc4e164" providerId="ADAL" clId="{A28F0068-544A-42BC-A2EF-46493E1DFEC7}" dt="2022-12-29T18:26:22.302" v="162" actId="478"/>
          <ac:spMkLst>
            <pc:docMk/>
            <pc:sldMk cId="727995480" sldId="258"/>
            <ac:spMk id="3" creationId="{8114A06A-CD17-3489-D319-04C55EE75B05}"/>
          </ac:spMkLst>
        </pc:spChg>
        <pc:spChg chg="add mod">
          <ac:chgData name="Reindl, William Lorenz" userId="c6d11946-29bc-4c90-aa14-3da03bc4e164" providerId="ADAL" clId="{A28F0068-544A-42BC-A2EF-46493E1DFEC7}" dt="2022-12-29T19:08:24.601" v="700" actId="1076"/>
          <ac:spMkLst>
            <pc:docMk/>
            <pc:sldMk cId="727995480" sldId="258"/>
            <ac:spMk id="6" creationId="{809D85C6-9342-1B35-EF51-8922E452EEB7}"/>
          </ac:spMkLst>
        </pc:spChg>
        <pc:graphicFrameChg chg="add del modGraphic">
          <ac:chgData name="Reindl, William Lorenz" userId="c6d11946-29bc-4c90-aa14-3da03bc4e164" providerId="ADAL" clId="{A28F0068-544A-42BC-A2EF-46493E1DFEC7}" dt="2022-12-29T18:27:57.771" v="164" actId="478"/>
          <ac:graphicFrameMkLst>
            <pc:docMk/>
            <pc:sldMk cId="727995480" sldId="258"/>
            <ac:graphicFrameMk id="4" creationId="{D0851995-F6E7-18D8-B6A6-09039C6763F8}"/>
          </ac:graphicFrameMkLst>
        </pc:graphicFrameChg>
        <pc:graphicFrameChg chg="add mod modGraphic">
          <ac:chgData name="Reindl, William Lorenz" userId="c6d11946-29bc-4c90-aa14-3da03bc4e164" providerId="ADAL" clId="{A28F0068-544A-42BC-A2EF-46493E1DFEC7}" dt="2023-01-21T18:15:24.942" v="9669" actId="313"/>
          <ac:graphicFrameMkLst>
            <pc:docMk/>
            <pc:sldMk cId="727995480" sldId="258"/>
            <ac:graphicFrameMk id="5" creationId="{B702195C-EF7C-9AE9-74F0-2F642776AC99}"/>
          </ac:graphicFrameMkLst>
        </pc:graphicFrameChg>
      </pc:sldChg>
      <pc:sldChg chg="modSp new mod">
        <pc:chgData name="Reindl, William Lorenz" userId="c6d11946-29bc-4c90-aa14-3da03bc4e164" providerId="ADAL" clId="{A28F0068-544A-42BC-A2EF-46493E1DFEC7}" dt="2023-01-18T21:26:45.797" v="8353" actId="20577"/>
        <pc:sldMkLst>
          <pc:docMk/>
          <pc:sldMk cId="2493610679" sldId="259"/>
        </pc:sldMkLst>
        <pc:spChg chg="mod">
          <ac:chgData name="Reindl, William Lorenz" userId="c6d11946-29bc-4c90-aa14-3da03bc4e164" providerId="ADAL" clId="{A28F0068-544A-42BC-A2EF-46493E1DFEC7}" dt="2022-12-29T19:16:43.511" v="927" actId="122"/>
          <ac:spMkLst>
            <pc:docMk/>
            <pc:sldMk cId="2493610679" sldId="259"/>
            <ac:spMk id="2" creationId="{9F981593-8EC8-16E8-4F95-A346A66BA686}"/>
          </ac:spMkLst>
        </pc:spChg>
        <pc:spChg chg="mod">
          <ac:chgData name="Reindl, William Lorenz" userId="c6d11946-29bc-4c90-aa14-3da03bc4e164" providerId="ADAL" clId="{A28F0068-544A-42BC-A2EF-46493E1DFEC7}" dt="2023-01-18T21:26:45.797" v="8353" actId="20577"/>
          <ac:spMkLst>
            <pc:docMk/>
            <pc:sldMk cId="2493610679" sldId="259"/>
            <ac:spMk id="3" creationId="{7EE8BEE1-5275-5BC9-33DA-8843513D9025}"/>
          </ac:spMkLst>
        </pc:spChg>
      </pc:sldChg>
      <pc:sldChg chg="modSp new mod">
        <pc:chgData name="Reindl, William Lorenz" userId="c6d11946-29bc-4c90-aa14-3da03bc4e164" providerId="ADAL" clId="{A28F0068-544A-42BC-A2EF-46493E1DFEC7}" dt="2023-01-21T18:17:14.067" v="9760" actId="20577"/>
        <pc:sldMkLst>
          <pc:docMk/>
          <pc:sldMk cId="583405200" sldId="260"/>
        </pc:sldMkLst>
        <pc:spChg chg="mod">
          <ac:chgData name="Reindl, William Lorenz" userId="c6d11946-29bc-4c90-aa14-3da03bc4e164" providerId="ADAL" clId="{A28F0068-544A-42BC-A2EF-46493E1DFEC7}" dt="2022-12-29T19:29:39.558" v="1384" actId="122"/>
          <ac:spMkLst>
            <pc:docMk/>
            <pc:sldMk cId="583405200" sldId="260"/>
            <ac:spMk id="2" creationId="{A42A5A11-2E29-A163-5B7E-3B69EBC60A44}"/>
          </ac:spMkLst>
        </pc:spChg>
        <pc:spChg chg="mod">
          <ac:chgData name="Reindl, William Lorenz" userId="c6d11946-29bc-4c90-aa14-3da03bc4e164" providerId="ADAL" clId="{A28F0068-544A-42BC-A2EF-46493E1DFEC7}" dt="2023-01-21T18:17:14.067" v="9760" actId="20577"/>
          <ac:spMkLst>
            <pc:docMk/>
            <pc:sldMk cId="583405200" sldId="260"/>
            <ac:spMk id="3" creationId="{377FD9C8-913D-92B3-DE21-A0D5C34DBCF5}"/>
          </ac:spMkLst>
        </pc:spChg>
      </pc:sldChg>
      <pc:sldChg chg="addSp delSp modSp new mod ord setBg modNotesTx">
        <pc:chgData name="Reindl, William Lorenz" userId="c6d11946-29bc-4c90-aa14-3da03bc4e164" providerId="ADAL" clId="{A28F0068-544A-42BC-A2EF-46493E1DFEC7}" dt="2023-01-21T17:41:18.321" v="8900" actId="20577"/>
        <pc:sldMkLst>
          <pc:docMk/>
          <pc:sldMk cId="885805095" sldId="261"/>
        </pc:sldMkLst>
        <pc:spChg chg="mod">
          <ac:chgData name="Reindl, William Lorenz" userId="c6d11946-29bc-4c90-aa14-3da03bc4e164" providerId="ADAL" clId="{A28F0068-544A-42BC-A2EF-46493E1DFEC7}" dt="2023-01-21T17:39:01.822" v="8862" actId="1076"/>
          <ac:spMkLst>
            <pc:docMk/>
            <pc:sldMk cId="885805095" sldId="261"/>
            <ac:spMk id="2" creationId="{1EB11EC8-211D-E6C9-7F89-35085634E1E6}"/>
          </ac:spMkLst>
        </pc:spChg>
        <pc:spChg chg="add del mod">
          <ac:chgData name="Reindl, William Lorenz" userId="c6d11946-29bc-4c90-aa14-3da03bc4e164" providerId="ADAL" clId="{A28F0068-544A-42BC-A2EF-46493E1DFEC7}" dt="2023-01-21T17:41:18.321" v="8900" actId="20577"/>
          <ac:spMkLst>
            <pc:docMk/>
            <pc:sldMk cId="885805095" sldId="261"/>
            <ac:spMk id="3" creationId="{BE8D33CA-2C28-C629-4AA9-D115BB4ADD68}"/>
          </ac:spMkLst>
        </pc:spChg>
        <pc:spChg chg="add del">
          <ac:chgData name="Reindl, William Lorenz" userId="c6d11946-29bc-4c90-aa14-3da03bc4e164" providerId="ADAL" clId="{A28F0068-544A-42BC-A2EF-46493E1DFEC7}" dt="2023-01-21T17:36:30.248" v="8820" actId="26606"/>
          <ac:spMkLst>
            <pc:docMk/>
            <pc:sldMk cId="885805095" sldId="261"/>
            <ac:spMk id="8" creationId="{09588DA8-065E-4F6F-8EFD-43104AB2E0CF}"/>
          </ac:spMkLst>
        </pc:spChg>
        <pc:spChg chg="add del">
          <ac:chgData name="Reindl, William Lorenz" userId="c6d11946-29bc-4c90-aa14-3da03bc4e164" providerId="ADAL" clId="{A28F0068-544A-42BC-A2EF-46493E1DFEC7}" dt="2023-01-21T17:36:14.828" v="8814" actId="26606"/>
          <ac:spMkLst>
            <pc:docMk/>
            <pc:sldMk cId="885805095" sldId="261"/>
            <ac:spMk id="9" creationId="{35DB3719-6FDC-4E5D-891D-FF40B7300F64}"/>
          </ac:spMkLst>
        </pc:spChg>
        <pc:spChg chg="add del">
          <ac:chgData name="Reindl, William Lorenz" userId="c6d11946-29bc-4c90-aa14-3da03bc4e164" providerId="ADAL" clId="{A28F0068-544A-42BC-A2EF-46493E1DFEC7}" dt="2023-01-21T17:36:14.828" v="8814" actId="26606"/>
          <ac:spMkLst>
            <pc:docMk/>
            <pc:sldMk cId="885805095" sldId="261"/>
            <ac:spMk id="11" creationId="{E0CBAC23-2E3F-4A90-BA59-F8299F6A5439}"/>
          </ac:spMkLst>
        </pc:spChg>
        <pc:spChg chg="add del">
          <ac:chgData name="Reindl, William Lorenz" userId="c6d11946-29bc-4c90-aa14-3da03bc4e164" providerId="ADAL" clId="{A28F0068-544A-42BC-A2EF-46493E1DFEC7}" dt="2023-01-21T17:36:30.248" v="8820" actId="26606"/>
          <ac:spMkLst>
            <pc:docMk/>
            <pc:sldMk cId="885805095" sldId="261"/>
            <ac:spMk id="12" creationId="{CD9FE4EF-C4D8-49A0-B2FF-81D8DB7D8A24}"/>
          </ac:spMkLst>
        </pc:spChg>
        <pc:spChg chg="add del">
          <ac:chgData name="Reindl, William Lorenz" userId="c6d11946-29bc-4c90-aa14-3da03bc4e164" providerId="ADAL" clId="{A28F0068-544A-42BC-A2EF-46493E1DFEC7}" dt="2023-01-21T17:36:30.248" v="8820" actId="26606"/>
          <ac:spMkLst>
            <pc:docMk/>
            <pc:sldMk cId="885805095" sldId="261"/>
            <ac:spMk id="14" creationId="{4300840D-0A0B-4512-BACA-B439D5B9C57C}"/>
          </ac:spMkLst>
        </pc:spChg>
        <pc:spChg chg="add del">
          <ac:chgData name="Reindl, William Lorenz" userId="c6d11946-29bc-4c90-aa14-3da03bc4e164" providerId="ADAL" clId="{A28F0068-544A-42BC-A2EF-46493E1DFEC7}" dt="2023-01-21T17:36:27.863" v="8818" actId="26606"/>
          <ac:spMkLst>
            <pc:docMk/>
            <pc:sldMk cId="885805095" sldId="261"/>
            <ac:spMk id="15" creationId="{D3F51FEB-38FB-4F6C-9F7B-2F2AFAB65463}"/>
          </ac:spMkLst>
        </pc:spChg>
        <pc:spChg chg="add del">
          <ac:chgData name="Reindl, William Lorenz" userId="c6d11946-29bc-4c90-aa14-3da03bc4e164" providerId="ADAL" clId="{A28F0068-544A-42BC-A2EF-46493E1DFEC7}" dt="2023-01-21T17:36:27.863" v="8818" actId="26606"/>
          <ac:spMkLst>
            <pc:docMk/>
            <pc:sldMk cId="885805095" sldId="261"/>
            <ac:spMk id="16" creationId="{2B566528-1B12-4246-9431-5C2D7D081168}"/>
          </ac:spMkLst>
        </pc:spChg>
        <pc:spChg chg="add del">
          <ac:chgData name="Reindl, William Lorenz" userId="c6d11946-29bc-4c90-aa14-3da03bc4e164" providerId="ADAL" clId="{A28F0068-544A-42BC-A2EF-46493E1DFEC7}" dt="2023-01-21T17:36:27.863" v="8818" actId="26606"/>
          <ac:spMkLst>
            <pc:docMk/>
            <pc:sldMk cId="885805095" sldId="261"/>
            <ac:spMk id="17" creationId="{1E547BA6-BAE0-43BB-A7CA-60F69CE252F0}"/>
          </ac:spMkLst>
        </pc:spChg>
        <pc:spChg chg="add del">
          <ac:chgData name="Reindl, William Lorenz" userId="c6d11946-29bc-4c90-aa14-3da03bc4e164" providerId="ADAL" clId="{A28F0068-544A-42BC-A2EF-46493E1DFEC7}" dt="2023-01-21T17:36:27.863" v="8818" actId="26606"/>
          <ac:spMkLst>
            <pc:docMk/>
            <pc:sldMk cId="885805095" sldId="261"/>
            <ac:spMk id="18" creationId="{2E80C965-DB6D-4F81-9E9E-B027384D0BD6}"/>
          </ac:spMkLst>
        </pc:spChg>
        <pc:spChg chg="add del">
          <ac:chgData name="Reindl, William Lorenz" userId="c6d11946-29bc-4c90-aa14-3da03bc4e164" providerId="ADAL" clId="{A28F0068-544A-42BC-A2EF-46493E1DFEC7}" dt="2023-01-21T17:36:27.863" v="8818" actId="26606"/>
          <ac:spMkLst>
            <pc:docMk/>
            <pc:sldMk cId="885805095" sldId="261"/>
            <ac:spMk id="19" creationId="{A580F890-B085-4E95-96AA-55AEBEC5CE6E}"/>
          </ac:spMkLst>
        </pc:spChg>
        <pc:spChg chg="add del">
          <ac:chgData name="Reindl, William Lorenz" userId="c6d11946-29bc-4c90-aa14-3da03bc4e164" providerId="ADAL" clId="{A28F0068-544A-42BC-A2EF-46493E1DFEC7}" dt="2023-01-21T17:36:30.248" v="8820" actId="26606"/>
          <ac:spMkLst>
            <pc:docMk/>
            <pc:sldMk cId="885805095" sldId="261"/>
            <ac:spMk id="22" creationId="{C4285719-470E-454C-AF62-8323075F1F5B}"/>
          </ac:spMkLst>
        </pc:spChg>
        <pc:spChg chg="add del">
          <ac:chgData name="Reindl, William Lorenz" userId="c6d11946-29bc-4c90-aa14-3da03bc4e164" providerId="ADAL" clId="{A28F0068-544A-42BC-A2EF-46493E1DFEC7}" dt="2023-01-21T17:36:30.248" v="8820" actId="26606"/>
          <ac:spMkLst>
            <pc:docMk/>
            <pc:sldMk cId="885805095" sldId="261"/>
            <ac:spMk id="23" creationId="{D2B78728-A580-49A7-84F9-6EF6F583ADE0}"/>
          </ac:spMkLst>
        </pc:spChg>
        <pc:spChg chg="add del">
          <ac:chgData name="Reindl, William Lorenz" userId="c6d11946-29bc-4c90-aa14-3da03bc4e164" providerId="ADAL" clId="{A28F0068-544A-42BC-A2EF-46493E1DFEC7}" dt="2023-01-21T17:36:30.248" v="8820" actId="26606"/>
          <ac:spMkLst>
            <pc:docMk/>
            <pc:sldMk cId="885805095" sldId="261"/>
            <ac:spMk id="24" creationId="{38FAA1A1-D861-433F-88FA-1E9D6FD31D11}"/>
          </ac:spMkLst>
        </pc:spChg>
        <pc:spChg chg="add del">
          <ac:chgData name="Reindl, William Lorenz" userId="c6d11946-29bc-4c90-aa14-3da03bc4e164" providerId="ADAL" clId="{A28F0068-544A-42BC-A2EF-46493E1DFEC7}" dt="2023-01-21T17:36:30.248" v="8820" actId="26606"/>
          <ac:spMkLst>
            <pc:docMk/>
            <pc:sldMk cId="885805095" sldId="261"/>
            <ac:spMk id="25" creationId="{8D71EDA1-87BF-4D5D-AB79-F346FD19278A}"/>
          </ac:spMkLst>
        </pc:spChg>
        <pc:spChg chg="add del">
          <ac:chgData name="Reindl, William Lorenz" userId="c6d11946-29bc-4c90-aa14-3da03bc4e164" providerId="ADAL" clId="{A28F0068-544A-42BC-A2EF-46493E1DFEC7}" dt="2023-01-21T17:36:30.248" v="8820" actId="26606"/>
          <ac:spMkLst>
            <pc:docMk/>
            <pc:sldMk cId="885805095" sldId="261"/>
            <ac:spMk id="26" creationId="{BE8D33CA-2C28-C629-4AA9-D115BB4ADD68}"/>
          </ac:spMkLst>
        </pc:spChg>
        <pc:spChg chg="add del">
          <ac:chgData name="Reindl, William Lorenz" userId="c6d11946-29bc-4c90-aa14-3da03bc4e164" providerId="ADAL" clId="{A28F0068-544A-42BC-A2EF-46493E1DFEC7}" dt="2023-01-21T17:36:31.809" v="8822" actId="26606"/>
          <ac:spMkLst>
            <pc:docMk/>
            <pc:sldMk cId="885805095" sldId="261"/>
            <ac:spMk id="28" creationId="{2B566528-1B12-4246-9431-5C2D7D081168}"/>
          </ac:spMkLst>
        </pc:spChg>
        <pc:spChg chg="add del">
          <ac:chgData name="Reindl, William Lorenz" userId="c6d11946-29bc-4c90-aa14-3da03bc4e164" providerId="ADAL" clId="{A28F0068-544A-42BC-A2EF-46493E1DFEC7}" dt="2023-01-21T17:36:31.809" v="8822" actId="26606"/>
          <ac:spMkLst>
            <pc:docMk/>
            <pc:sldMk cId="885805095" sldId="261"/>
            <ac:spMk id="29" creationId="{2E80C965-DB6D-4F81-9E9E-B027384D0BD6}"/>
          </ac:spMkLst>
        </pc:spChg>
        <pc:spChg chg="add del">
          <ac:chgData name="Reindl, William Lorenz" userId="c6d11946-29bc-4c90-aa14-3da03bc4e164" providerId="ADAL" clId="{A28F0068-544A-42BC-A2EF-46493E1DFEC7}" dt="2023-01-21T17:36:31.809" v="8822" actId="26606"/>
          <ac:spMkLst>
            <pc:docMk/>
            <pc:sldMk cId="885805095" sldId="261"/>
            <ac:spMk id="30" creationId="{A580F890-B085-4E95-96AA-55AEBEC5CE6E}"/>
          </ac:spMkLst>
        </pc:spChg>
        <pc:spChg chg="add del">
          <ac:chgData name="Reindl, William Lorenz" userId="c6d11946-29bc-4c90-aa14-3da03bc4e164" providerId="ADAL" clId="{A28F0068-544A-42BC-A2EF-46493E1DFEC7}" dt="2023-01-21T17:36:31.809" v="8822" actId="26606"/>
          <ac:spMkLst>
            <pc:docMk/>
            <pc:sldMk cId="885805095" sldId="261"/>
            <ac:spMk id="31" creationId="{D3F51FEB-38FB-4F6C-9F7B-2F2AFAB65463}"/>
          </ac:spMkLst>
        </pc:spChg>
        <pc:spChg chg="add del">
          <ac:chgData name="Reindl, William Lorenz" userId="c6d11946-29bc-4c90-aa14-3da03bc4e164" providerId="ADAL" clId="{A28F0068-544A-42BC-A2EF-46493E1DFEC7}" dt="2023-01-21T17:36:31.809" v="8822" actId="26606"/>
          <ac:spMkLst>
            <pc:docMk/>
            <pc:sldMk cId="885805095" sldId="261"/>
            <ac:spMk id="32" creationId="{1E547BA6-BAE0-43BB-A7CA-60F69CE252F0}"/>
          </ac:spMkLst>
        </pc:spChg>
        <pc:spChg chg="add del">
          <ac:chgData name="Reindl, William Lorenz" userId="c6d11946-29bc-4c90-aa14-3da03bc4e164" providerId="ADAL" clId="{A28F0068-544A-42BC-A2EF-46493E1DFEC7}" dt="2023-01-21T17:36:33.604" v="8824" actId="26606"/>
          <ac:spMkLst>
            <pc:docMk/>
            <pc:sldMk cId="885805095" sldId="261"/>
            <ac:spMk id="35" creationId="{100EDD19-6802-4EC3-95CE-CFFAB042CFD6}"/>
          </ac:spMkLst>
        </pc:spChg>
        <pc:spChg chg="add del">
          <ac:chgData name="Reindl, William Lorenz" userId="c6d11946-29bc-4c90-aa14-3da03bc4e164" providerId="ADAL" clId="{A28F0068-544A-42BC-A2EF-46493E1DFEC7}" dt="2023-01-21T17:36:33.604" v="8824" actId="26606"/>
          <ac:spMkLst>
            <pc:docMk/>
            <pc:sldMk cId="885805095" sldId="261"/>
            <ac:spMk id="36" creationId="{DB17E863-922E-4C26-BD64-E8FD41D28661}"/>
          </ac:spMkLst>
        </pc:spChg>
        <pc:spChg chg="add del">
          <ac:chgData name="Reindl, William Lorenz" userId="c6d11946-29bc-4c90-aa14-3da03bc4e164" providerId="ADAL" clId="{A28F0068-544A-42BC-A2EF-46493E1DFEC7}" dt="2023-01-21T17:36:33.604" v="8824" actId="26606"/>
          <ac:spMkLst>
            <pc:docMk/>
            <pc:sldMk cId="885805095" sldId="261"/>
            <ac:spMk id="37" creationId="{BE8D33CA-2C28-C629-4AA9-D115BB4ADD68}"/>
          </ac:spMkLst>
        </pc:spChg>
        <pc:spChg chg="add del">
          <ac:chgData name="Reindl, William Lorenz" userId="c6d11946-29bc-4c90-aa14-3da03bc4e164" providerId="ADAL" clId="{A28F0068-544A-42BC-A2EF-46493E1DFEC7}" dt="2023-01-21T17:36:48.783" v="8834" actId="26606"/>
          <ac:spMkLst>
            <pc:docMk/>
            <pc:sldMk cId="885805095" sldId="261"/>
            <ac:spMk id="47" creationId="{1B15ED52-F352-441B-82BF-E0EA34836D08}"/>
          </ac:spMkLst>
        </pc:spChg>
        <pc:spChg chg="add del">
          <ac:chgData name="Reindl, William Lorenz" userId="c6d11946-29bc-4c90-aa14-3da03bc4e164" providerId="ADAL" clId="{A28F0068-544A-42BC-A2EF-46493E1DFEC7}" dt="2023-01-21T17:36:48.783" v="8834" actId="26606"/>
          <ac:spMkLst>
            <pc:docMk/>
            <pc:sldMk cId="885805095" sldId="261"/>
            <ac:spMk id="48" creationId="{3B2E3793-BFE6-45A2-9B7B-E18844431C99}"/>
          </ac:spMkLst>
        </pc:spChg>
        <pc:spChg chg="add del">
          <ac:chgData name="Reindl, William Lorenz" userId="c6d11946-29bc-4c90-aa14-3da03bc4e164" providerId="ADAL" clId="{A28F0068-544A-42BC-A2EF-46493E1DFEC7}" dt="2023-01-21T17:36:48.783" v="8834" actId="26606"/>
          <ac:spMkLst>
            <pc:docMk/>
            <pc:sldMk cId="885805095" sldId="261"/>
            <ac:spMk id="49" creationId="{BC4C4868-CB8F-4AF9-9CDB-8108F2C19B67}"/>
          </ac:spMkLst>
        </pc:spChg>
        <pc:spChg chg="add del">
          <ac:chgData name="Reindl, William Lorenz" userId="c6d11946-29bc-4c90-aa14-3da03bc4e164" providerId="ADAL" clId="{A28F0068-544A-42BC-A2EF-46493E1DFEC7}" dt="2023-01-21T17:36:48.783" v="8834" actId="26606"/>
          <ac:spMkLst>
            <pc:docMk/>
            <pc:sldMk cId="885805095" sldId="261"/>
            <ac:spMk id="50" creationId="{375E0459-6403-40CD-989D-56A4407CA12E}"/>
          </ac:spMkLst>
        </pc:spChg>
        <pc:spChg chg="add del">
          <ac:chgData name="Reindl, William Lorenz" userId="c6d11946-29bc-4c90-aa14-3da03bc4e164" providerId="ADAL" clId="{A28F0068-544A-42BC-A2EF-46493E1DFEC7}" dt="2023-01-21T17:36:48.783" v="8834" actId="26606"/>
          <ac:spMkLst>
            <pc:docMk/>
            <pc:sldMk cId="885805095" sldId="261"/>
            <ac:spMk id="51" creationId="{53E5B1A8-3AC9-4BD1-9BBC-78CA94F2D1BA}"/>
          </ac:spMkLst>
        </pc:spChg>
        <pc:spChg chg="add del">
          <ac:chgData name="Reindl, William Lorenz" userId="c6d11946-29bc-4c90-aa14-3da03bc4e164" providerId="ADAL" clId="{A28F0068-544A-42BC-A2EF-46493E1DFEC7}" dt="2023-01-21T17:36:48.783" v="8834" actId="26606"/>
          <ac:spMkLst>
            <pc:docMk/>
            <pc:sldMk cId="885805095" sldId="261"/>
            <ac:spMk id="52" creationId="{BE8D33CA-2C28-C629-4AA9-D115BB4ADD68}"/>
          </ac:spMkLst>
        </pc:spChg>
        <pc:spChg chg="add del">
          <ac:chgData name="Reindl, William Lorenz" userId="c6d11946-29bc-4c90-aa14-3da03bc4e164" providerId="ADAL" clId="{A28F0068-544A-42BC-A2EF-46493E1DFEC7}" dt="2023-01-21T17:36:50.728" v="8836" actId="26606"/>
          <ac:spMkLst>
            <pc:docMk/>
            <pc:sldMk cId="885805095" sldId="261"/>
            <ac:spMk id="54" creationId="{ADF2AA3E-C714-4E8D-9F46-9E6FFF7FBA36}"/>
          </ac:spMkLst>
        </pc:spChg>
        <pc:graphicFrameChg chg="add del">
          <ac:chgData name="Reindl, William Lorenz" userId="c6d11946-29bc-4c90-aa14-3da03bc4e164" providerId="ADAL" clId="{A28F0068-544A-42BC-A2EF-46493E1DFEC7}" dt="2023-01-21T17:36:14.828" v="8814" actId="26606"/>
          <ac:graphicFrameMkLst>
            <pc:docMk/>
            <pc:sldMk cId="885805095" sldId="261"/>
            <ac:graphicFrameMk id="5" creationId="{9BDA17D5-BAEB-8B56-D738-9867A0321750}"/>
          </ac:graphicFrameMkLst>
        </pc:graphicFrameChg>
        <pc:graphicFrameChg chg="add del">
          <ac:chgData name="Reindl, William Lorenz" userId="c6d11946-29bc-4c90-aa14-3da03bc4e164" providerId="ADAL" clId="{A28F0068-544A-42BC-A2EF-46493E1DFEC7}" dt="2023-01-21T17:36:18.884" v="8816" actId="26606"/>
          <ac:graphicFrameMkLst>
            <pc:docMk/>
            <pc:sldMk cId="885805095" sldId="261"/>
            <ac:graphicFrameMk id="13" creationId="{E80712D8-9E82-9E43-5901-B6FB3360EB98}"/>
          </ac:graphicFrameMkLst>
        </pc:graphicFrameChg>
        <pc:graphicFrameChg chg="add del">
          <ac:chgData name="Reindl, William Lorenz" userId="c6d11946-29bc-4c90-aa14-3da03bc4e164" providerId="ADAL" clId="{A28F0068-544A-42BC-A2EF-46493E1DFEC7}" dt="2023-01-21T17:36:27.863" v="8818" actId="26606"/>
          <ac:graphicFrameMkLst>
            <pc:docMk/>
            <pc:sldMk cId="885805095" sldId="261"/>
            <ac:graphicFrameMk id="20" creationId="{DF042A48-81B3-D80B-B63E-260DDD22DAF1}"/>
          </ac:graphicFrameMkLst>
        </pc:graphicFrameChg>
        <pc:graphicFrameChg chg="add del">
          <ac:chgData name="Reindl, William Lorenz" userId="c6d11946-29bc-4c90-aa14-3da03bc4e164" providerId="ADAL" clId="{A28F0068-544A-42BC-A2EF-46493E1DFEC7}" dt="2023-01-21T17:36:31.809" v="8822" actId="26606"/>
          <ac:graphicFrameMkLst>
            <pc:docMk/>
            <pc:sldMk cId="885805095" sldId="261"/>
            <ac:graphicFrameMk id="33" creationId="{F7B3E53D-1515-381F-B278-1436A5B0322A}"/>
          </ac:graphicFrameMkLst>
        </pc:graphicFrameChg>
        <pc:graphicFrameChg chg="add del">
          <ac:chgData name="Reindl, William Lorenz" userId="c6d11946-29bc-4c90-aa14-3da03bc4e164" providerId="ADAL" clId="{A28F0068-544A-42BC-A2EF-46493E1DFEC7}" dt="2023-01-21T17:36:35.956" v="8826" actId="26606"/>
          <ac:graphicFrameMkLst>
            <pc:docMk/>
            <pc:sldMk cId="885805095" sldId="261"/>
            <ac:graphicFrameMk id="39" creationId="{B02207AE-D39B-9C51-9134-968C0E693A01}"/>
          </ac:graphicFrameMkLst>
        </pc:graphicFrameChg>
        <pc:graphicFrameChg chg="add del">
          <ac:chgData name="Reindl, William Lorenz" userId="c6d11946-29bc-4c90-aa14-3da03bc4e164" providerId="ADAL" clId="{A28F0068-544A-42BC-A2EF-46493E1DFEC7}" dt="2023-01-21T17:36:37.886" v="8828" actId="26606"/>
          <ac:graphicFrameMkLst>
            <pc:docMk/>
            <pc:sldMk cId="885805095" sldId="261"/>
            <ac:graphicFrameMk id="41" creationId="{CC1FC496-4A55-B777-4662-E5E2C977CD4B}"/>
          </ac:graphicFrameMkLst>
        </pc:graphicFrameChg>
        <pc:graphicFrameChg chg="add del">
          <ac:chgData name="Reindl, William Lorenz" userId="c6d11946-29bc-4c90-aa14-3da03bc4e164" providerId="ADAL" clId="{A28F0068-544A-42BC-A2EF-46493E1DFEC7}" dt="2023-01-21T17:36:39.324" v="8830" actId="26606"/>
          <ac:graphicFrameMkLst>
            <pc:docMk/>
            <pc:sldMk cId="885805095" sldId="261"/>
            <ac:graphicFrameMk id="43" creationId="{B4BAF189-F75C-5790-3051-CC27EF6E7EE2}"/>
          </ac:graphicFrameMkLst>
        </pc:graphicFrameChg>
        <pc:graphicFrameChg chg="add del">
          <ac:chgData name="Reindl, William Lorenz" userId="c6d11946-29bc-4c90-aa14-3da03bc4e164" providerId="ADAL" clId="{A28F0068-544A-42BC-A2EF-46493E1DFEC7}" dt="2023-01-21T17:36:44.876" v="8832" actId="26606"/>
          <ac:graphicFrameMkLst>
            <pc:docMk/>
            <pc:sldMk cId="885805095" sldId="261"/>
            <ac:graphicFrameMk id="45" creationId="{8A7C61EA-DAD1-9568-DB7C-0B00068A24B6}"/>
          </ac:graphicFrameMkLst>
        </pc:graphicFrameChg>
        <pc:graphicFrameChg chg="add del">
          <ac:chgData name="Reindl, William Lorenz" userId="c6d11946-29bc-4c90-aa14-3da03bc4e164" providerId="ADAL" clId="{A28F0068-544A-42BC-A2EF-46493E1DFEC7}" dt="2023-01-21T17:36:50.728" v="8836" actId="26606"/>
          <ac:graphicFrameMkLst>
            <pc:docMk/>
            <pc:sldMk cId="885805095" sldId="261"/>
            <ac:graphicFrameMk id="55" creationId="{B3210968-495B-0E39-2B60-EE79C249B5FD}"/>
          </ac:graphicFrameMkLst>
        </pc:graphicFrameChg>
        <pc:picChg chg="add del">
          <ac:chgData name="Reindl, William Lorenz" userId="c6d11946-29bc-4c90-aa14-3da03bc4e164" providerId="ADAL" clId="{A28F0068-544A-42BC-A2EF-46493E1DFEC7}" dt="2023-01-21T17:36:18.884" v="8816" actId="26606"/>
          <ac:picMkLst>
            <pc:docMk/>
            <pc:sldMk cId="885805095" sldId="261"/>
            <ac:picMk id="6" creationId="{BBB330E5-5647-6A06-7319-E590F98277D2}"/>
          </ac:picMkLst>
        </pc:picChg>
        <pc:cxnChg chg="add del">
          <ac:chgData name="Reindl, William Lorenz" userId="c6d11946-29bc-4c90-aa14-3da03bc4e164" providerId="ADAL" clId="{A28F0068-544A-42BC-A2EF-46493E1DFEC7}" dt="2023-01-21T17:36:18.884" v="8816" actId="26606"/>
          <ac:cxnSpMkLst>
            <pc:docMk/>
            <pc:sldMk cId="885805095" sldId="261"/>
            <ac:cxnSpMk id="10" creationId="{A7F400EE-A8A5-48AF-B4D6-291B52C6F0B0}"/>
          </ac:cxnSpMkLst>
        </pc:cxnChg>
      </pc:sldChg>
      <pc:sldChg chg="addSp delSp modSp new mod setBg addCm delCm modNotesTx">
        <pc:chgData name="Reindl, William Lorenz" userId="c6d11946-29bc-4c90-aa14-3da03bc4e164" providerId="ADAL" clId="{A28F0068-544A-42BC-A2EF-46493E1DFEC7}" dt="2023-01-21T18:14:56.812" v="9668" actId="207"/>
        <pc:sldMkLst>
          <pc:docMk/>
          <pc:sldMk cId="3217975761" sldId="262"/>
        </pc:sldMkLst>
        <pc:spChg chg="mod">
          <ac:chgData name="Reindl, William Lorenz" userId="c6d11946-29bc-4c90-aa14-3da03bc4e164" providerId="ADAL" clId="{A28F0068-544A-42BC-A2EF-46493E1DFEC7}" dt="2023-01-21T18:12:14.817" v="9635" actId="26606"/>
          <ac:spMkLst>
            <pc:docMk/>
            <pc:sldMk cId="3217975761" sldId="262"/>
            <ac:spMk id="2" creationId="{B1115CA8-86A9-8DE1-19BD-7CF38570838E}"/>
          </ac:spMkLst>
        </pc:spChg>
        <pc:spChg chg="mod">
          <ac:chgData name="Reindl, William Lorenz" userId="c6d11946-29bc-4c90-aa14-3da03bc4e164" providerId="ADAL" clId="{A28F0068-544A-42BC-A2EF-46493E1DFEC7}" dt="2023-01-21T18:14:56.812" v="9668" actId="207"/>
          <ac:spMkLst>
            <pc:docMk/>
            <pc:sldMk cId="3217975761" sldId="262"/>
            <ac:spMk id="3" creationId="{73FD1A77-5B23-165A-8E85-E69106E2D5B3}"/>
          </ac:spMkLst>
        </pc:spChg>
        <pc:spChg chg="add del">
          <ac:chgData name="Reindl, William Lorenz" userId="c6d11946-29bc-4c90-aa14-3da03bc4e164" providerId="ADAL" clId="{A28F0068-544A-42BC-A2EF-46493E1DFEC7}" dt="2023-01-21T18:12:13.005" v="9633" actId="26606"/>
          <ac:spMkLst>
            <pc:docMk/>
            <pc:sldMk cId="3217975761" sldId="262"/>
            <ac:spMk id="8" creationId="{907EF6B7-1338-4443-8C46-6A318D952DFD}"/>
          </ac:spMkLst>
        </pc:spChg>
        <pc:spChg chg="add del">
          <ac:chgData name="Reindl, William Lorenz" userId="c6d11946-29bc-4c90-aa14-3da03bc4e164" providerId="ADAL" clId="{A28F0068-544A-42BC-A2EF-46493E1DFEC7}" dt="2023-01-21T18:12:13.005" v="9633" actId="26606"/>
          <ac:spMkLst>
            <pc:docMk/>
            <pc:sldMk cId="3217975761" sldId="262"/>
            <ac:spMk id="10" creationId="{DAAE4CDD-124C-4DCF-9584-B6033B545DD5}"/>
          </ac:spMkLst>
        </pc:spChg>
        <pc:spChg chg="add del">
          <ac:chgData name="Reindl, William Lorenz" userId="c6d11946-29bc-4c90-aa14-3da03bc4e164" providerId="ADAL" clId="{A28F0068-544A-42BC-A2EF-46493E1DFEC7}" dt="2023-01-21T18:12:13.005" v="9633" actId="26606"/>
          <ac:spMkLst>
            <pc:docMk/>
            <pc:sldMk cId="3217975761" sldId="262"/>
            <ac:spMk id="12" creationId="{081E4A58-353D-44AE-B2FC-2A74E2E400F7}"/>
          </ac:spMkLst>
        </pc:spChg>
        <pc:spChg chg="add del">
          <ac:chgData name="Reindl, William Lorenz" userId="c6d11946-29bc-4c90-aa14-3da03bc4e164" providerId="ADAL" clId="{A28F0068-544A-42BC-A2EF-46493E1DFEC7}" dt="2023-01-21T18:12:14.817" v="9635" actId="26606"/>
          <ac:spMkLst>
            <pc:docMk/>
            <pc:sldMk cId="3217975761" sldId="262"/>
            <ac:spMk id="14" creationId="{100EDD19-6802-4EC3-95CE-CFFAB042CFD6}"/>
          </ac:spMkLst>
        </pc:spChg>
        <pc:spChg chg="add del">
          <ac:chgData name="Reindl, William Lorenz" userId="c6d11946-29bc-4c90-aa14-3da03bc4e164" providerId="ADAL" clId="{A28F0068-544A-42BC-A2EF-46493E1DFEC7}" dt="2023-01-21T18:12:14.817" v="9635" actId="26606"/>
          <ac:spMkLst>
            <pc:docMk/>
            <pc:sldMk cId="3217975761" sldId="262"/>
            <ac:spMk id="15" creationId="{DB17E863-922E-4C26-BD64-E8FD41D28661}"/>
          </ac:spMkLst>
        </pc:spChg>
        <pc:extLst>
          <p:ext xmlns:p="http://schemas.openxmlformats.org/presentationml/2006/main" uri="{D6D511B9-2390-475A-947B-AFAB55BFBCF1}">
            <pc226:cmChg xmlns:pc226="http://schemas.microsoft.com/office/powerpoint/2022/06/main/command" chg="del">
              <pc226:chgData name="Reindl, William Lorenz" userId="c6d11946-29bc-4c90-aa14-3da03bc4e164" providerId="ADAL" clId="{A28F0068-544A-42BC-A2EF-46493E1DFEC7}" dt="2023-01-21T18:07:03.023" v="9349"/>
              <pc2:cmMkLst xmlns:pc2="http://schemas.microsoft.com/office/powerpoint/2019/9/main/command">
                <pc:docMk/>
                <pc:sldMk cId="3217975761" sldId="262"/>
                <pc2:cmMk id="{FEA30866-8FA0-4CAC-8650-D2B531B9FA99}"/>
              </pc2:cmMkLst>
            </pc226:cmChg>
          </p:ext>
        </pc:extLst>
      </pc:sldChg>
      <pc:sldChg chg="modSp new mod">
        <pc:chgData name="Reindl, William Lorenz" userId="c6d11946-29bc-4c90-aa14-3da03bc4e164" providerId="ADAL" clId="{A28F0068-544A-42BC-A2EF-46493E1DFEC7}" dt="2023-01-18T21:43:05.235" v="8375" actId="20577"/>
        <pc:sldMkLst>
          <pc:docMk/>
          <pc:sldMk cId="2998644036" sldId="263"/>
        </pc:sldMkLst>
        <pc:spChg chg="mod">
          <ac:chgData name="Reindl, William Lorenz" userId="c6d11946-29bc-4c90-aa14-3da03bc4e164" providerId="ADAL" clId="{A28F0068-544A-42BC-A2EF-46493E1DFEC7}" dt="2023-01-13T17:57:15.347" v="2070" actId="20577"/>
          <ac:spMkLst>
            <pc:docMk/>
            <pc:sldMk cId="2998644036" sldId="263"/>
            <ac:spMk id="2" creationId="{9CCF7CCD-FEDD-FEC7-41E2-EC4DBEEE94EF}"/>
          </ac:spMkLst>
        </pc:spChg>
        <pc:spChg chg="mod">
          <ac:chgData name="Reindl, William Lorenz" userId="c6d11946-29bc-4c90-aa14-3da03bc4e164" providerId="ADAL" clId="{A28F0068-544A-42BC-A2EF-46493E1DFEC7}" dt="2023-01-18T21:43:05.235" v="8375" actId="20577"/>
          <ac:spMkLst>
            <pc:docMk/>
            <pc:sldMk cId="2998644036" sldId="263"/>
            <ac:spMk id="3" creationId="{86826F92-937E-7238-EF85-8291AD0797B8}"/>
          </ac:spMkLst>
        </pc:spChg>
      </pc:sldChg>
      <pc:sldChg chg="modSp new del mod">
        <pc:chgData name="Reindl, William Lorenz" userId="c6d11946-29bc-4c90-aa14-3da03bc4e164" providerId="ADAL" clId="{A28F0068-544A-42BC-A2EF-46493E1DFEC7}" dt="2023-01-18T20:04:43.969" v="3764" actId="2696"/>
        <pc:sldMkLst>
          <pc:docMk/>
          <pc:sldMk cId="4105619522" sldId="264"/>
        </pc:sldMkLst>
        <pc:spChg chg="mod">
          <ac:chgData name="Reindl, William Lorenz" userId="c6d11946-29bc-4c90-aa14-3da03bc4e164" providerId="ADAL" clId="{A28F0068-544A-42BC-A2EF-46493E1DFEC7}" dt="2023-01-13T17:57:27.460" v="2085" actId="20577"/>
          <ac:spMkLst>
            <pc:docMk/>
            <pc:sldMk cId="4105619522" sldId="264"/>
            <ac:spMk id="2" creationId="{5C9247A3-30C6-B115-6C43-8A29FC693146}"/>
          </ac:spMkLst>
        </pc:spChg>
      </pc:sldChg>
      <pc:sldChg chg="modSp new mod">
        <pc:chgData name="Reindl, William Lorenz" userId="c6d11946-29bc-4c90-aa14-3da03bc4e164" providerId="ADAL" clId="{A28F0068-544A-42BC-A2EF-46493E1DFEC7}" dt="2023-01-21T17:49:47.111" v="9010" actId="5793"/>
        <pc:sldMkLst>
          <pc:docMk/>
          <pc:sldMk cId="2579591607" sldId="265"/>
        </pc:sldMkLst>
        <pc:spChg chg="mod">
          <ac:chgData name="Reindl, William Lorenz" userId="c6d11946-29bc-4c90-aa14-3da03bc4e164" providerId="ADAL" clId="{A28F0068-544A-42BC-A2EF-46493E1DFEC7}" dt="2023-01-13T17:58:15.906" v="2100" actId="20577"/>
          <ac:spMkLst>
            <pc:docMk/>
            <pc:sldMk cId="2579591607" sldId="265"/>
            <ac:spMk id="2" creationId="{802E5E20-C7A6-D0B5-8809-FBAA42351713}"/>
          </ac:spMkLst>
        </pc:spChg>
        <pc:spChg chg="mod">
          <ac:chgData name="Reindl, William Lorenz" userId="c6d11946-29bc-4c90-aa14-3da03bc4e164" providerId="ADAL" clId="{A28F0068-544A-42BC-A2EF-46493E1DFEC7}" dt="2023-01-21T17:49:47.111" v="9010" actId="5793"/>
          <ac:spMkLst>
            <pc:docMk/>
            <pc:sldMk cId="2579591607" sldId="265"/>
            <ac:spMk id="3" creationId="{BCF6F415-FEBC-3CD2-0C1C-480326F8F0E3}"/>
          </ac:spMkLst>
        </pc:spChg>
      </pc:sldChg>
      <pc:sldChg chg="addSp modSp new del mod">
        <pc:chgData name="Reindl, William Lorenz" userId="c6d11946-29bc-4c90-aa14-3da03bc4e164" providerId="ADAL" clId="{A28F0068-544A-42BC-A2EF-46493E1DFEC7}" dt="2023-01-18T20:48:31.199" v="6583" actId="2696"/>
        <pc:sldMkLst>
          <pc:docMk/>
          <pc:sldMk cId="3901252073" sldId="266"/>
        </pc:sldMkLst>
        <pc:spChg chg="mod">
          <ac:chgData name="Reindl, William Lorenz" userId="c6d11946-29bc-4c90-aa14-3da03bc4e164" providerId="ADAL" clId="{A28F0068-544A-42BC-A2EF-46493E1DFEC7}" dt="2023-01-18T20:18:39.519" v="4568" actId="1076"/>
          <ac:spMkLst>
            <pc:docMk/>
            <pc:sldMk cId="3901252073" sldId="266"/>
            <ac:spMk id="2" creationId="{2A2730AE-6185-BEC2-F2BA-B9E7E5748DCF}"/>
          </ac:spMkLst>
        </pc:spChg>
        <pc:spChg chg="mod">
          <ac:chgData name="Reindl, William Lorenz" userId="c6d11946-29bc-4c90-aa14-3da03bc4e164" providerId="ADAL" clId="{A28F0068-544A-42BC-A2EF-46493E1DFEC7}" dt="2023-01-18T20:37:34.001" v="6008" actId="1076"/>
          <ac:spMkLst>
            <pc:docMk/>
            <pc:sldMk cId="3901252073" sldId="266"/>
            <ac:spMk id="3" creationId="{12A12132-D706-FF03-5F2C-FD6CB076B430}"/>
          </ac:spMkLst>
        </pc:spChg>
        <pc:spChg chg="add mod">
          <ac:chgData name="Reindl, William Lorenz" userId="c6d11946-29bc-4c90-aa14-3da03bc4e164" providerId="ADAL" clId="{A28F0068-544A-42BC-A2EF-46493E1DFEC7}" dt="2023-01-18T20:18:42.790" v="4569" actId="1076"/>
          <ac:spMkLst>
            <pc:docMk/>
            <pc:sldMk cId="3901252073" sldId="266"/>
            <ac:spMk id="4" creationId="{2912F785-F90A-8DD8-6668-7CF9D3B8489F}"/>
          </ac:spMkLst>
        </pc:spChg>
        <pc:spChg chg="add mod">
          <ac:chgData name="Reindl, William Lorenz" userId="c6d11946-29bc-4c90-aa14-3da03bc4e164" providerId="ADAL" clId="{A28F0068-544A-42BC-A2EF-46493E1DFEC7}" dt="2023-01-18T20:37:42.421" v="6009" actId="20577"/>
          <ac:spMkLst>
            <pc:docMk/>
            <pc:sldMk cId="3901252073" sldId="266"/>
            <ac:spMk id="5" creationId="{BF042ED6-D665-FA84-368B-83CBA3DFD830}"/>
          </ac:spMkLst>
        </pc:spChg>
      </pc:sldChg>
      <pc:sldChg chg="modSp new mod ord modNotesTx">
        <pc:chgData name="Reindl, William Lorenz" userId="c6d11946-29bc-4c90-aa14-3da03bc4e164" providerId="ADAL" clId="{A28F0068-544A-42BC-A2EF-46493E1DFEC7}" dt="2023-01-21T18:06:51.850" v="9348" actId="20577"/>
        <pc:sldMkLst>
          <pc:docMk/>
          <pc:sldMk cId="953199451" sldId="267"/>
        </pc:sldMkLst>
        <pc:spChg chg="mod">
          <ac:chgData name="Reindl, William Lorenz" userId="c6d11946-29bc-4c90-aa14-3da03bc4e164" providerId="ADAL" clId="{A28F0068-544A-42BC-A2EF-46493E1DFEC7}" dt="2023-01-18T20:19:12.442" v="4593" actId="14100"/>
          <ac:spMkLst>
            <pc:docMk/>
            <pc:sldMk cId="953199451" sldId="267"/>
            <ac:spMk id="2" creationId="{14483449-92E4-F908-92DA-8185E8082A80}"/>
          </ac:spMkLst>
        </pc:spChg>
        <pc:spChg chg="mod">
          <ac:chgData name="Reindl, William Lorenz" userId="c6d11946-29bc-4c90-aa14-3da03bc4e164" providerId="ADAL" clId="{A28F0068-544A-42BC-A2EF-46493E1DFEC7}" dt="2023-01-21T18:04:27.120" v="9221" actId="2710"/>
          <ac:spMkLst>
            <pc:docMk/>
            <pc:sldMk cId="953199451" sldId="267"/>
            <ac:spMk id="3" creationId="{4A86999A-9C42-2063-D787-1B013910A49D}"/>
          </ac:spMkLst>
        </pc:spChg>
      </pc:sldChg>
      <pc:sldChg chg="modSp new mod modNotesTx">
        <pc:chgData name="Reindl, William Lorenz" userId="c6d11946-29bc-4c90-aa14-3da03bc4e164" providerId="ADAL" clId="{A28F0068-544A-42BC-A2EF-46493E1DFEC7}" dt="2023-01-21T17:35:07.823" v="8808"/>
        <pc:sldMkLst>
          <pc:docMk/>
          <pc:sldMk cId="2002270343" sldId="268"/>
        </pc:sldMkLst>
        <pc:spChg chg="mod">
          <ac:chgData name="Reindl, William Lorenz" userId="c6d11946-29bc-4c90-aa14-3da03bc4e164" providerId="ADAL" clId="{A28F0068-544A-42BC-A2EF-46493E1DFEC7}" dt="2023-01-18T20:23:54.851" v="4952" actId="20577"/>
          <ac:spMkLst>
            <pc:docMk/>
            <pc:sldMk cId="2002270343" sldId="268"/>
            <ac:spMk id="2" creationId="{3CF9D830-6138-2FC6-20F9-0E361E24D4BF}"/>
          </ac:spMkLst>
        </pc:spChg>
        <pc:spChg chg="mod">
          <ac:chgData name="Reindl, William Lorenz" userId="c6d11946-29bc-4c90-aa14-3da03bc4e164" providerId="ADAL" clId="{A28F0068-544A-42BC-A2EF-46493E1DFEC7}" dt="2023-01-21T17:35:04.293" v="8806" actId="5793"/>
          <ac:spMkLst>
            <pc:docMk/>
            <pc:sldMk cId="2002270343" sldId="268"/>
            <ac:spMk id="3" creationId="{682E2752-4FCA-9866-A7B4-2E822C52380D}"/>
          </ac:spMkLst>
        </pc:spChg>
      </pc:sldChg>
      <pc:sldChg chg="modSp new mod modNotesTx">
        <pc:chgData name="Reindl, William Lorenz" userId="c6d11946-29bc-4c90-aa14-3da03bc4e164" providerId="ADAL" clId="{A28F0068-544A-42BC-A2EF-46493E1DFEC7}" dt="2023-01-21T18:04:57.845" v="9231" actId="20577"/>
        <pc:sldMkLst>
          <pc:docMk/>
          <pc:sldMk cId="3575489450" sldId="269"/>
        </pc:sldMkLst>
        <pc:spChg chg="mod">
          <ac:chgData name="Reindl, William Lorenz" userId="c6d11946-29bc-4c90-aa14-3da03bc4e164" providerId="ADAL" clId="{A28F0068-544A-42BC-A2EF-46493E1DFEC7}" dt="2023-01-18T20:49:23.327" v="6610" actId="20577"/>
          <ac:spMkLst>
            <pc:docMk/>
            <pc:sldMk cId="3575489450" sldId="269"/>
            <ac:spMk id="2" creationId="{0E2ED3DB-5C36-7D24-95B3-B23DDCC97AAB}"/>
          </ac:spMkLst>
        </pc:spChg>
        <pc:spChg chg="mod">
          <ac:chgData name="Reindl, William Lorenz" userId="c6d11946-29bc-4c90-aa14-3da03bc4e164" providerId="ADAL" clId="{A28F0068-544A-42BC-A2EF-46493E1DFEC7}" dt="2023-01-21T18:02:30.073" v="9212"/>
          <ac:spMkLst>
            <pc:docMk/>
            <pc:sldMk cId="3575489450" sldId="269"/>
            <ac:spMk id="3" creationId="{6108195E-13D5-B32E-292B-F3DAEC75F660}"/>
          </ac:spMkLst>
        </pc:spChg>
      </pc:sldChg>
      <pc:sldChg chg="modSp new add del mod modNotesTx">
        <pc:chgData name="Reindl, William Lorenz" userId="c6d11946-29bc-4c90-aa14-3da03bc4e164" providerId="ADAL" clId="{A28F0068-544A-42BC-A2EF-46493E1DFEC7}" dt="2023-01-21T18:04:48.495" v="9228" actId="2696"/>
        <pc:sldMkLst>
          <pc:docMk/>
          <pc:sldMk cId="1033024039" sldId="270"/>
        </pc:sldMkLst>
        <pc:spChg chg="mod">
          <ac:chgData name="Reindl, William Lorenz" userId="c6d11946-29bc-4c90-aa14-3da03bc4e164" providerId="ADAL" clId="{A28F0068-544A-42BC-A2EF-46493E1DFEC7}" dt="2023-01-18T21:11:27.475" v="7649" actId="20577"/>
          <ac:spMkLst>
            <pc:docMk/>
            <pc:sldMk cId="1033024039" sldId="270"/>
            <ac:spMk id="2" creationId="{78D3ED26-7001-6F74-9F53-9A1A003A0659}"/>
          </ac:spMkLst>
        </pc:spChg>
        <pc:spChg chg="mod">
          <ac:chgData name="Reindl, William Lorenz" userId="c6d11946-29bc-4c90-aa14-3da03bc4e164" providerId="ADAL" clId="{A28F0068-544A-42BC-A2EF-46493E1DFEC7}" dt="2023-01-21T18:02:24.252" v="9208" actId="20577"/>
          <ac:spMkLst>
            <pc:docMk/>
            <pc:sldMk cId="1033024039" sldId="270"/>
            <ac:spMk id="3" creationId="{ED1A1B15-B28F-9482-2CB0-9E081151643C}"/>
          </ac:spMkLst>
        </pc:spChg>
      </pc:sldChg>
      <pc:sldChg chg="modSp new mod">
        <pc:chgData name="Reindl, William Lorenz" userId="c6d11946-29bc-4c90-aa14-3da03bc4e164" providerId="ADAL" clId="{A28F0068-544A-42BC-A2EF-46493E1DFEC7}" dt="2023-01-21T20:21:28.077" v="9816" actId="20577"/>
        <pc:sldMkLst>
          <pc:docMk/>
          <pc:sldMk cId="1291242555" sldId="271"/>
        </pc:sldMkLst>
        <pc:spChg chg="mod">
          <ac:chgData name="Reindl, William Lorenz" userId="c6d11946-29bc-4c90-aa14-3da03bc4e164" providerId="ADAL" clId="{A28F0068-544A-42BC-A2EF-46493E1DFEC7}" dt="2023-01-21T17:49:36.947" v="9007" actId="20577"/>
          <ac:spMkLst>
            <pc:docMk/>
            <pc:sldMk cId="1291242555" sldId="271"/>
            <ac:spMk id="2" creationId="{A843A048-2937-4DC0-EB0F-0B364940758F}"/>
          </ac:spMkLst>
        </pc:spChg>
        <pc:spChg chg="mod">
          <ac:chgData name="Reindl, William Lorenz" userId="c6d11946-29bc-4c90-aa14-3da03bc4e164" providerId="ADAL" clId="{A28F0068-544A-42BC-A2EF-46493E1DFEC7}" dt="2023-01-21T20:21:28.077" v="9816" actId="20577"/>
          <ac:spMkLst>
            <pc:docMk/>
            <pc:sldMk cId="1291242555" sldId="271"/>
            <ac:spMk id="3" creationId="{3F199A65-A7A8-FDDB-190B-7A8C8188AB8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CAEAEA-9410-4A2F-907D-A9C40A8D8EAD}" type="doc">
      <dgm:prSet loTypeId="urn:microsoft.com/office/officeart/2005/8/layout/hList1" loCatId="list" qsTypeId="urn:microsoft.com/office/officeart/2005/8/quickstyle/simple2" qsCatId="simple" csTypeId="urn:microsoft.com/office/officeart/2005/8/colors/accent1_2" csCatId="accent1" phldr="1"/>
      <dgm:spPr/>
      <dgm:t>
        <a:bodyPr/>
        <a:lstStyle/>
        <a:p>
          <a:endParaRPr lang="en-US"/>
        </a:p>
      </dgm:t>
    </dgm:pt>
    <dgm:pt modelId="{B46F4F6F-FE9B-46F8-A19B-FC5F3143D92E}">
      <dgm:prSet phldrT="[Text]" custT="1"/>
      <dgm:spPr/>
      <dgm:t>
        <a:bodyPr/>
        <a:lstStyle/>
        <a:p>
          <a:r>
            <a:rPr lang="en-US" sz="2800" dirty="0"/>
            <a:t>Front-End Development             (Beginner)</a:t>
          </a:r>
        </a:p>
      </dgm:t>
    </dgm:pt>
    <dgm:pt modelId="{D97B6001-91DC-448F-BF1C-2F034A23A311}" type="parTrans" cxnId="{2A069458-72E1-41F8-BF6F-10194ABC6E35}">
      <dgm:prSet/>
      <dgm:spPr/>
      <dgm:t>
        <a:bodyPr/>
        <a:lstStyle/>
        <a:p>
          <a:endParaRPr lang="en-US"/>
        </a:p>
      </dgm:t>
    </dgm:pt>
    <dgm:pt modelId="{090A16DE-91C7-49DE-888A-ED1AACE3D519}" type="sibTrans" cxnId="{2A069458-72E1-41F8-BF6F-10194ABC6E35}">
      <dgm:prSet/>
      <dgm:spPr/>
      <dgm:t>
        <a:bodyPr/>
        <a:lstStyle/>
        <a:p>
          <a:endParaRPr lang="en-US"/>
        </a:p>
      </dgm:t>
    </dgm:pt>
    <dgm:pt modelId="{E92BEC55-661A-429F-A288-0C1E7965621E}">
      <dgm:prSet phldrT="[Text]"/>
      <dgm:spPr/>
      <dgm:t>
        <a:bodyPr/>
        <a:lstStyle/>
        <a:p>
          <a:r>
            <a:rPr lang="en-US" dirty="0"/>
            <a:t>HTML/CSS/JavaScript</a:t>
          </a:r>
        </a:p>
      </dgm:t>
    </dgm:pt>
    <dgm:pt modelId="{B127A202-E1FD-45EE-BBA4-59EAC0DF18A7}" type="parTrans" cxnId="{FC7D1218-D6E5-4A6E-B7B9-9E1F254C5F9C}">
      <dgm:prSet/>
      <dgm:spPr/>
      <dgm:t>
        <a:bodyPr/>
        <a:lstStyle/>
        <a:p>
          <a:endParaRPr lang="en-US"/>
        </a:p>
      </dgm:t>
    </dgm:pt>
    <dgm:pt modelId="{1E31DFBB-5254-4852-B495-23401A30E71D}" type="sibTrans" cxnId="{FC7D1218-D6E5-4A6E-B7B9-9E1F254C5F9C}">
      <dgm:prSet/>
      <dgm:spPr/>
      <dgm:t>
        <a:bodyPr/>
        <a:lstStyle/>
        <a:p>
          <a:endParaRPr lang="en-US"/>
        </a:p>
      </dgm:t>
    </dgm:pt>
    <dgm:pt modelId="{07865622-064B-445A-8A2E-7D47FDFAC4BB}">
      <dgm:prSet phldrT="[Text]"/>
      <dgm:spPr/>
      <dgm:t>
        <a:bodyPr/>
        <a:lstStyle/>
        <a:p>
          <a:r>
            <a:rPr lang="en-US" dirty="0"/>
            <a:t>Categories</a:t>
          </a:r>
        </a:p>
      </dgm:t>
    </dgm:pt>
    <dgm:pt modelId="{96CA8818-4C66-4E4E-AA11-064DB9F44EB3}" type="parTrans" cxnId="{0398E2EC-C636-4C36-BA2D-1870C690624C}">
      <dgm:prSet/>
      <dgm:spPr/>
      <dgm:t>
        <a:bodyPr/>
        <a:lstStyle/>
        <a:p>
          <a:endParaRPr lang="en-US"/>
        </a:p>
      </dgm:t>
    </dgm:pt>
    <dgm:pt modelId="{0BF6FFC1-766B-4A95-AAE7-3805B0ED30F8}" type="sibTrans" cxnId="{0398E2EC-C636-4C36-BA2D-1870C690624C}">
      <dgm:prSet/>
      <dgm:spPr/>
      <dgm:t>
        <a:bodyPr/>
        <a:lstStyle/>
        <a:p>
          <a:endParaRPr lang="en-US"/>
        </a:p>
      </dgm:t>
    </dgm:pt>
    <dgm:pt modelId="{DB51BCED-4E0B-48D7-9167-A928AF399FCD}">
      <dgm:prSet phldrT="[Text]" custT="1"/>
      <dgm:spPr/>
      <dgm:t>
        <a:bodyPr/>
        <a:lstStyle/>
        <a:p>
          <a:r>
            <a:rPr lang="en-US" sz="2800" dirty="0"/>
            <a:t>Full-Stack Development (Advance)</a:t>
          </a:r>
        </a:p>
      </dgm:t>
    </dgm:pt>
    <dgm:pt modelId="{E270427C-28C6-43C1-AC13-110B8D6F1C23}" type="parTrans" cxnId="{FD4D22A8-F03F-4089-98B8-01A9B26B509D}">
      <dgm:prSet/>
      <dgm:spPr/>
      <dgm:t>
        <a:bodyPr/>
        <a:lstStyle/>
        <a:p>
          <a:endParaRPr lang="en-US"/>
        </a:p>
      </dgm:t>
    </dgm:pt>
    <dgm:pt modelId="{D0EED8E0-A533-442E-A637-A1B2DE43E237}" type="sibTrans" cxnId="{FD4D22A8-F03F-4089-98B8-01A9B26B509D}">
      <dgm:prSet/>
      <dgm:spPr/>
      <dgm:t>
        <a:bodyPr/>
        <a:lstStyle/>
        <a:p>
          <a:endParaRPr lang="en-US"/>
        </a:p>
      </dgm:t>
    </dgm:pt>
    <dgm:pt modelId="{D73C5EC9-3554-4EB4-B996-77B4EBE51CEA}">
      <dgm:prSet phldrT="[Text]"/>
      <dgm:spPr/>
      <dgm:t>
        <a:bodyPr/>
        <a:lstStyle/>
        <a:p>
          <a:r>
            <a:rPr lang="en-US" dirty="0"/>
            <a:t>HTML/CSS/JavaScript/Node.JS/Django/Etc.</a:t>
          </a:r>
        </a:p>
      </dgm:t>
    </dgm:pt>
    <dgm:pt modelId="{0E54C4EA-CB30-47EC-B351-2CCF17EE0E64}" type="parTrans" cxnId="{4D3D4FB8-56F1-417B-8738-FF4F9398EA14}">
      <dgm:prSet/>
      <dgm:spPr/>
      <dgm:t>
        <a:bodyPr/>
        <a:lstStyle/>
        <a:p>
          <a:endParaRPr lang="en-US"/>
        </a:p>
      </dgm:t>
    </dgm:pt>
    <dgm:pt modelId="{D05D9C73-7500-479E-8455-E00ECE781E4E}" type="sibTrans" cxnId="{4D3D4FB8-56F1-417B-8738-FF4F9398EA14}">
      <dgm:prSet/>
      <dgm:spPr/>
      <dgm:t>
        <a:bodyPr/>
        <a:lstStyle/>
        <a:p>
          <a:endParaRPr lang="en-US"/>
        </a:p>
      </dgm:t>
    </dgm:pt>
    <dgm:pt modelId="{D607F493-6340-4D5C-BA03-ED5E2F447124}">
      <dgm:prSet phldrT="[Text]"/>
      <dgm:spPr/>
      <dgm:t>
        <a:bodyPr/>
        <a:lstStyle/>
        <a:p>
          <a:r>
            <a:rPr lang="en-US" dirty="0"/>
            <a:t>Categories</a:t>
          </a:r>
        </a:p>
      </dgm:t>
    </dgm:pt>
    <dgm:pt modelId="{D0ABC2D8-A71F-4164-AEA4-FA4F7917DD98}" type="parTrans" cxnId="{88803306-1B19-4278-B0EB-B25356FC9EC5}">
      <dgm:prSet/>
      <dgm:spPr/>
      <dgm:t>
        <a:bodyPr/>
        <a:lstStyle/>
        <a:p>
          <a:endParaRPr lang="en-US"/>
        </a:p>
      </dgm:t>
    </dgm:pt>
    <dgm:pt modelId="{0DE815CA-8C47-4EB6-B9D0-6BC6D421F27F}" type="sibTrans" cxnId="{88803306-1B19-4278-B0EB-B25356FC9EC5}">
      <dgm:prSet/>
      <dgm:spPr/>
      <dgm:t>
        <a:bodyPr/>
        <a:lstStyle/>
        <a:p>
          <a:endParaRPr lang="en-US"/>
        </a:p>
      </dgm:t>
    </dgm:pt>
    <dgm:pt modelId="{F9CD416F-4C1E-41B2-A9BF-C46EE56C74BA}">
      <dgm:prSet phldrT="[Text]"/>
      <dgm:spPr/>
      <dgm:t>
        <a:bodyPr/>
        <a:lstStyle/>
        <a:p>
          <a:r>
            <a:rPr lang="en-US" dirty="0"/>
            <a:t>Documentation</a:t>
          </a:r>
        </a:p>
      </dgm:t>
    </dgm:pt>
    <dgm:pt modelId="{8660270C-DA72-4B50-8E53-9B76D469F8CF}" type="parTrans" cxnId="{D10F178F-4DBF-484E-B7E1-33C1CE80A477}">
      <dgm:prSet/>
      <dgm:spPr/>
      <dgm:t>
        <a:bodyPr/>
        <a:lstStyle/>
        <a:p>
          <a:endParaRPr lang="en-US"/>
        </a:p>
      </dgm:t>
    </dgm:pt>
    <dgm:pt modelId="{050AC6DC-D9BD-4683-88DA-91ACA92DDFCD}" type="sibTrans" cxnId="{D10F178F-4DBF-484E-B7E1-33C1CE80A477}">
      <dgm:prSet/>
      <dgm:spPr/>
      <dgm:t>
        <a:bodyPr/>
        <a:lstStyle/>
        <a:p>
          <a:endParaRPr lang="en-US"/>
        </a:p>
      </dgm:t>
    </dgm:pt>
    <dgm:pt modelId="{8FEBB7AA-B488-4817-9187-54E24ED4E43B}">
      <dgm:prSet phldrT="[Text]"/>
      <dgm:spPr/>
      <dgm:t>
        <a:bodyPr/>
        <a:lstStyle/>
        <a:p>
          <a:r>
            <a:rPr lang="en-US" dirty="0"/>
            <a:t>User Experience (UX)</a:t>
          </a:r>
        </a:p>
      </dgm:t>
    </dgm:pt>
    <dgm:pt modelId="{9D984B17-FC59-4674-8D3D-F89FE8D5FFB4}" type="parTrans" cxnId="{A6FB6139-4842-42CB-A9E0-180CA4AA1527}">
      <dgm:prSet/>
      <dgm:spPr/>
      <dgm:t>
        <a:bodyPr/>
        <a:lstStyle/>
        <a:p>
          <a:endParaRPr lang="en-US"/>
        </a:p>
      </dgm:t>
    </dgm:pt>
    <dgm:pt modelId="{B2BFD688-9CD0-4246-ABC7-5DF23B459D26}" type="sibTrans" cxnId="{A6FB6139-4842-42CB-A9E0-180CA4AA1527}">
      <dgm:prSet/>
      <dgm:spPr/>
      <dgm:t>
        <a:bodyPr/>
        <a:lstStyle/>
        <a:p>
          <a:endParaRPr lang="en-US"/>
        </a:p>
      </dgm:t>
    </dgm:pt>
    <dgm:pt modelId="{4FDEF10F-7C25-437A-B4B0-9B416178D22F}">
      <dgm:prSet phldrT="[Text]"/>
      <dgm:spPr/>
      <dgm:t>
        <a:bodyPr/>
        <a:lstStyle/>
        <a:p>
          <a:r>
            <a:rPr lang="en-US" dirty="0"/>
            <a:t>Cleanest Implementation</a:t>
          </a:r>
        </a:p>
      </dgm:t>
    </dgm:pt>
    <dgm:pt modelId="{0772EC43-4BC2-4D43-A963-13270D6DDD66}" type="parTrans" cxnId="{0015FCB5-1079-4A0D-A236-9F83D2AF7874}">
      <dgm:prSet/>
      <dgm:spPr/>
      <dgm:t>
        <a:bodyPr/>
        <a:lstStyle/>
        <a:p>
          <a:endParaRPr lang="en-US"/>
        </a:p>
      </dgm:t>
    </dgm:pt>
    <dgm:pt modelId="{CD010039-8183-4671-910D-1A2496FDCF09}" type="sibTrans" cxnId="{0015FCB5-1079-4A0D-A236-9F83D2AF7874}">
      <dgm:prSet/>
      <dgm:spPr/>
      <dgm:t>
        <a:bodyPr/>
        <a:lstStyle/>
        <a:p>
          <a:endParaRPr lang="en-US"/>
        </a:p>
      </dgm:t>
    </dgm:pt>
    <dgm:pt modelId="{836FDCEA-8ECD-41EA-A2F7-9F0EED3A7D02}">
      <dgm:prSet phldrT="[Text]"/>
      <dgm:spPr/>
      <dgm:t>
        <a:bodyPr/>
        <a:lstStyle/>
        <a:p>
          <a:r>
            <a:rPr lang="en-US" dirty="0"/>
            <a:t>Honorable Mention</a:t>
          </a:r>
        </a:p>
      </dgm:t>
    </dgm:pt>
    <dgm:pt modelId="{CAE84208-D411-421F-9EFB-C0D3D51A13F6}" type="parTrans" cxnId="{4A69608F-249D-45BB-889C-4C6FDF86C80B}">
      <dgm:prSet/>
      <dgm:spPr/>
      <dgm:t>
        <a:bodyPr/>
        <a:lstStyle/>
        <a:p>
          <a:endParaRPr lang="en-US"/>
        </a:p>
      </dgm:t>
    </dgm:pt>
    <dgm:pt modelId="{CCB9DBE7-5946-4B4B-BC88-5E7C390AA036}" type="sibTrans" cxnId="{4A69608F-249D-45BB-889C-4C6FDF86C80B}">
      <dgm:prSet/>
      <dgm:spPr/>
      <dgm:t>
        <a:bodyPr/>
        <a:lstStyle/>
        <a:p>
          <a:endParaRPr lang="en-US"/>
        </a:p>
      </dgm:t>
    </dgm:pt>
    <dgm:pt modelId="{69387BDD-7C6D-42CD-8C51-EB16907B10E5}">
      <dgm:prSet phldrT="[Text]"/>
      <dgm:spPr/>
      <dgm:t>
        <a:bodyPr/>
        <a:lstStyle/>
        <a:p>
          <a:r>
            <a:rPr lang="en-US" dirty="0"/>
            <a:t>Documentation</a:t>
          </a:r>
        </a:p>
      </dgm:t>
    </dgm:pt>
    <dgm:pt modelId="{E461F7AE-581E-4A50-9486-BB3584B46A88}" type="parTrans" cxnId="{0C3BFFAB-BFAB-44EB-BCB9-B72B9B923341}">
      <dgm:prSet/>
      <dgm:spPr/>
      <dgm:t>
        <a:bodyPr/>
        <a:lstStyle/>
        <a:p>
          <a:endParaRPr lang="en-US"/>
        </a:p>
      </dgm:t>
    </dgm:pt>
    <dgm:pt modelId="{61C10557-C8CE-407B-A1C0-DBD4F8AAAC76}" type="sibTrans" cxnId="{0C3BFFAB-BFAB-44EB-BCB9-B72B9B923341}">
      <dgm:prSet/>
      <dgm:spPr/>
      <dgm:t>
        <a:bodyPr/>
        <a:lstStyle/>
        <a:p>
          <a:endParaRPr lang="en-US"/>
        </a:p>
      </dgm:t>
    </dgm:pt>
    <dgm:pt modelId="{B2E38D0A-7785-48E1-B85E-BCE7F9DAC8BF}">
      <dgm:prSet phldrT="[Text]"/>
      <dgm:spPr/>
      <dgm:t>
        <a:bodyPr/>
        <a:lstStyle/>
        <a:p>
          <a:r>
            <a:rPr lang="en-US" dirty="0"/>
            <a:t>User Experience (UX)</a:t>
          </a:r>
        </a:p>
      </dgm:t>
    </dgm:pt>
    <dgm:pt modelId="{6A6FF5D3-BAA6-46C5-B9BA-EB451D85C7AF}" type="parTrans" cxnId="{B622C270-010C-4B86-AA3D-D80862EC74A0}">
      <dgm:prSet/>
      <dgm:spPr/>
      <dgm:t>
        <a:bodyPr/>
        <a:lstStyle/>
        <a:p>
          <a:endParaRPr lang="en-US"/>
        </a:p>
      </dgm:t>
    </dgm:pt>
    <dgm:pt modelId="{0D4F4798-D3F0-44FC-A9E3-B93AB657F1F0}" type="sibTrans" cxnId="{B622C270-010C-4B86-AA3D-D80862EC74A0}">
      <dgm:prSet/>
      <dgm:spPr/>
      <dgm:t>
        <a:bodyPr/>
        <a:lstStyle/>
        <a:p>
          <a:endParaRPr lang="en-US"/>
        </a:p>
      </dgm:t>
    </dgm:pt>
    <dgm:pt modelId="{65BCD951-B02B-474C-B3BC-544401E2E8BA}">
      <dgm:prSet phldrT="[Text]"/>
      <dgm:spPr/>
      <dgm:t>
        <a:bodyPr/>
        <a:lstStyle/>
        <a:p>
          <a:r>
            <a:rPr lang="en-US" dirty="0"/>
            <a:t>Cleanest Implementation</a:t>
          </a:r>
        </a:p>
      </dgm:t>
    </dgm:pt>
    <dgm:pt modelId="{E334D1BB-F388-4446-BCBA-54B46846D218}" type="parTrans" cxnId="{713375C2-FC64-41E3-AFCE-A50213190E8D}">
      <dgm:prSet/>
      <dgm:spPr/>
      <dgm:t>
        <a:bodyPr/>
        <a:lstStyle/>
        <a:p>
          <a:endParaRPr lang="en-US"/>
        </a:p>
      </dgm:t>
    </dgm:pt>
    <dgm:pt modelId="{6463C413-7FD9-4284-BBD7-56FEC529FA88}" type="sibTrans" cxnId="{713375C2-FC64-41E3-AFCE-A50213190E8D}">
      <dgm:prSet/>
      <dgm:spPr/>
      <dgm:t>
        <a:bodyPr/>
        <a:lstStyle/>
        <a:p>
          <a:endParaRPr lang="en-US"/>
        </a:p>
      </dgm:t>
    </dgm:pt>
    <dgm:pt modelId="{BC2273D7-2118-448D-A0D1-5F6B44664F32}">
      <dgm:prSet phldrT="[Text]"/>
      <dgm:spPr/>
      <dgm:t>
        <a:bodyPr/>
        <a:lstStyle/>
        <a:p>
          <a:r>
            <a:rPr lang="en-US" dirty="0"/>
            <a:t>Data Structure/Organization</a:t>
          </a:r>
        </a:p>
      </dgm:t>
    </dgm:pt>
    <dgm:pt modelId="{D9D91871-7717-4A5E-8AEF-151472D1A7F2}" type="parTrans" cxnId="{40946F10-74BE-4B1D-BF07-699074D4C7FF}">
      <dgm:prSet/>
      <dgm:spPr/>
      <dgm:t>
        <a:bodyPr/>
        <a:lstStyle/>
        <a:p>
          <a:endParaRPr lang="en-US"/>
        </a:p>
      </dgm:t>
    </dgm:pt>
    <dgm:pt modelId="{D2E186B1-896D-46C4-B5BB-EA0D956FAF53}" type="sibTrans" cxnId="{40946F10-74BE-4B1D-BF07-699074D4C7FF}">
      <dgm:prSet/>
      <dgm:spPr/>
      <dgm:t>
        <a:bodyPr/>
        <a:lstStyle/>
        <a:p>
          <a:endParaRPr lang="en-US"/>
        </a:p>
      </dgm:t>
    </dgm:pt>
    <dgm:pt modelId="{FF2477DF-DABA-4812-ACC6-8CE1D9C3941D}">
      <dgm:prSet phldrT="[Text]"/>
      <dgm:spPr/>
      <dgm:t>
        <a:bodyPr/>
        <a:lstStyle/>
        <a:p>
          <a:r>
            <a:rPr lang="en-US" dirty="0"/>
            <a:t>Honorable Mention</a:t>
          </a:r>
        </a:p>
      </dgm:t>
    </dgm:pt>
    <dgm:pt modelId="{03E30902-FDFB-4BA8-A090-953F7E49B90F}" type="parTrans" cxnId="{A9AE1B88-6F5B-4FFB-BD03-E4A986D3B1EB}">
      <dgm:prSet/>
      <dgm:spPr/>
      <dgm:t>
        <a:bodyPr/>
        <a:lstStyle/>
        <a:p>
          <a:endParaRPr lang="en-US"/>
        </a:p>
      </dgm:t>
    </dgm:pt>
    <dgm:pt modelId="{717D46DD-DA23-4296-9FCB-AB0F817A4557}" type="sibTrans" cxnId="{A9AE1B88-6F5B-4FFB-BD03-E4A986D3B1EB}">
      <dgm:prSet/>
      <dgm:spPr/>
      <dgm:t>
        <a:bodyPr/>
        <a:lstStyle/>
        <a:p>
          <a:endParaRPr lang="en-US"/>
        </a:p>
      </dgm:t>
    </dgm:pt>
    <dgm:pt modelId="{99E73E7A-9CDD-4F43-8AC8-EEBE8EF365E6}" type="pres">
      <dgm:prSet presAssocID="{09CAEAEA-9410-4A2F-907D-A9C40A8D8EAD}" presName="Name0" presStyleCnt="0">
        <dgm:presLayoutVars>
          <dgm:dir/>
          <dgm:animLvl val="lvl"/>
          <dgm:resizeHandles val="exact"/>
        </dgm:presLayoutVars>
      </dgm:prSet>
      <dgm:spPr/>
    </dgm:pt>
    <dgm:pt modelId="{C3D78385-C9CD-4509-8E59-12EEED7C2D30}" type="pres">
      <dgm:prSet presAssocID="{B46F4F6F-FE9B-46F8-A19B-FC5F3143D92E}" presName="composite" presStyleCnt="0"/>
      <dgm:spPr/>
    </dgm:pt>
    <dgm:pt modelId="{B7B6D3B4-AB22-4500-92D8-E0D74A1F86C6}" type="pres">
      <dgm:prSet presAssocID="{B46F4F6F-FE9B-46F8-A19B-FC5F3143D92E}" presName="parTx" presStyleLbl="alignNode1" presStyleIdx="0" presStyleCnt="2">
        <dgm:presLayoutVars>
          <dgm:chMax val="0"/>
          <dgm:chPref val="0"/>
          <dgm:bulletEnabled val="1"/>
        </dgm:presLayoutVars>
      </dgm:prSet>
      <dgm:spPr/>
    </dgm:pt>
    <dgm:pt modelId="{25678B9F-5A25-4005-A646-957815DDD79C}" type="pres">
      <dgm:prSet presAssocID="{B46F4F6F-FE9B-46F8-A19B-FC5F3143D92E}" presName="desTx" presStyleLbl="alignAccFollowNode1" presStyleIdx="0" presStyleCnt="2">
        <dgm:presLayoutVars>
          <dgm:bulletEnabled val="1"/>
        </dgm:presLayoutVars>
      </dgm:prSet>
      <dgm:spPr/>
    </dgm:pt>
    <dgm:pt modelId="{C3F89C29-BC2D-4CE3-8561-3C07F91FEEA5}" type="pres">
      <dgm:prSet presAssocID="{090A16DE-91C7-49DE-888A-ED1AACE3D519}" presName="space" presStyleCnt="0"/>
      <dgm:spPr/>
    </dgm:pt>
    <dgm:pt modelId="{E0555899-0C6E-426E-B24E-54E64039062C}" type="pres">
      <dgm:prSet presAssocID="{DB51BCED-4E0B-48D7-9167-A928AF399FCD}" presName="composite" presStyleCnt="0"/>
      <dgm:spPr/>
    </dgm:pt>
    <dgm:pt modelId="{5FC7F802-9BC9-4F93-9D46-AEB9F090C3BA}" type="pres">
      <dgm:prSet presAssocID="{DB51BCED-4E0B-48D7-9167-A928AF399FCD}" presName="parTx" presStyleLbl="alignNode1" presStyleIdx="1" presStyleCnt="2">
        <dgm:presLayoutVars>
          <dgm:chMax val="0"/>
          <dgm:chPref val="0"/>
          <dgm:bulletEnabled val="1"/>
        </dgm:presLayoutVars>
      </dgm:prSet>
      <dgm:spPr/>
    </dgm:pt>
    <dgm:pt modelId="{C1AAD205-01C3-4F9F-BE98-968BEA03250B}" type="pres">
      <dgm:prSet presAssocID="{DB51BCED-4E0B-48D7-9167-A928AF399FCD}" presName="desTx" presStyleLbl="alignAccFollowNode1" presStyleIdx="1" presStyleCnt="2">
        <dgm:presLayoutVars>
          <dgm:bulletEnabled val="1"/>
        </dgm:presLayoutVars>
      </dgm:prSet>
      <dgm:spPr/>
    </dgm:pt>
  </dgm:ptLst>
  <dgm:cxnLst>
    <dgm:cxn modelId="{C5ACB404-7F72-4040-BE1E-161B93EC9865}" type="presOf" srcId="{B2E38D0A-7785-48E1-B85E-BCE7F9DAC8BF}" destId="{C1AAD205-01C3-4F9F-BE98-968BEA03250B}" srcOrd="0" destOrd="3" presId="urn:microsoft.com/office/officeart/2005/8/layout/hList1"/>
    <dgm:cxn modelId="{88803306-1B19-4278-B0EB-B25356FC9EC5}" srcId="{DB51BCED-4E0B-48D7-9167-A928AF399FCD}" destId="{D607F493-6340-4D5C-BA03-ED5E2F447124}" srcOrd="1" destOrd="0" parTransId="{D0ABC2D8-A71F-4164-AEA4-FA4F7917DD98}" sibTransId="{0DE815CA-8C47-4EB6-B9D0-6BC6D421F27F}"/>
    <dgm:cxn modelId="{36F25C0B-88CB-4A3D-922F-D05D9081B329}" type="presOf" srcId="{4FDEF10F-7C25-437A-B4B0-9B416178D22F}" destId="{25678B9F-5A25-4005-A646-957815DDD79C}" srcOrd="0" destOrd="4" presId="urn:microsoft.com/office/officeart/2005/8/layout/hList1"/>
    <dgm:cxn modelId="{40946F10-74BE-4B1D-BF07-699074D4C7FF}" srcId="{D607F493-6340-4D5C-BA03-ED5E2F447124}" destId="{BC2273D7-2118-448D-A0D1-5F6B44664F32}" srcOrd="3" destOrd="0" parTransId="{D9D91871-7717-4A5E-8AEF-151472D1A7F2}" sibTransId="{D2E186B1-896D-46C4-B5BB-EA0D956FAF53}"/>
    <dgm:cxn modelId="{FC7D1218-D6E5-4A6E-B7B9-9E1F254C5F9C}" srcId="{B46F4F6F-FE9B-46F8-A19B-FC5F3143D92E}" destId="{E92BEC55-661A-429F-A288-0C1E7965621E}" srcOrd="0" destOrd="0" parTransId="{B127A202-E1FD-45EE-BBA4-59EAC0DF18A7}" sibTransId="{1E31DFBB-5254-4852-B495-23401A30E71D}"/>
    <dgm:cxn modelId="{2EE2D92B-3452-4079-8C9C-31C8417917D0}" type="presOf" srcId="{B46F4F6F-FE9B-46F8-A19B-FC5F3143D92E}" destId="{B7B6D3B4-AB22-4500-92D8-E0D74A1F86C6}" srcOrd="0" destOrd="0" presId="urn:microsoft.com/office/officeart/2005/8/layout/hList1"/>
    <dgm:cxn modelId="{3281D02D-20A9-42D7-B20E-AB06BE3031E7}" type="presOf" srcId="{DB51BCED-4E0B-48D7-9167-A928AF399FCD}" destId="{5FC7F802-9BC9-4F93-9D46-AEB9F090C3BA}" srcOrd="0" destOrd="0" presId="urn:microsoft.com/office/officeart/2005/8/layout/hList1"/>
    <dgm:cxn modelId="{A6FB6139-4842-42CB-A9E0-180CA4AA1527}" srcId="{07865622-064B-445A-8A2E-7D47FDFAC4BB}" destId="{8FEBB7AA-B488-4817-9187-54E24ED4E43B}" srcOrd="1" destOrd="0" parTransId="{9D984B17-FC59-4674-8D3D-F89FE8D5FFB4}" sibTransId="{B2BFD688-9CD0-4246-ABC7-5DF23B459D26}"/>
    <dgm:cxn modelId="{19AAB13A-E8E0-4B54-90BB-BA413412B752}" type="presOf" srcId="{65BCD951-B02B-474C-B3BC-544401E2E8BA}" destId="{C1AAD205-01C3-4F9F-BE98-968BEA03250B}" srcOrd="0" destOrd="4" presId="urn:microsoft.com/office/officeart/2005/8/layout/hList1"/>
    <dgm:cxn modelId="{B622C270-010C-4B86-AA3D-D80862EC74A0}" srcId="{D607F493-6340-4D5C-BA03-ED5E2F447124}" destId="{B2E38D0A-7785-48E1-B85E-BCE7F9DAC8BF}" srcOrd="1" destOrd="0" parTransId="{6A6FF5D3-BAA6-46C5-B9BA-EB451D85C7AF}" sibTransId="{0D4F4798-D3F0-44FC-A9E3-B93AB657F1F0}"/>
    <dgm:cxn modelId="{0B24B354-68BA-455A-BBFA-DDE3A1C08B8C}" type="presOf" srcId="{69387BDD-7C6D-42CD-8C51-EB16907B10E5}" destId="{C1AAD205-01C3-4F9F-BE98-968BEA03250B}" srcOrd="0" destOrd="2" presId="urn:microsoft.com/office/officeart/2005/8/layout/hList1"/>
    <dgm:cxn modelId="{63BE2675-38B3-4F41-9932-A33D0070B052}" type="presOf" srcId="{FF2477DF-DABA-4812-ACC6-8CE1D9C3941D}" destId="{C1AAD205-01C3-4F9F-BE98-968BEA03250B}" srcOrd="0" destOrd="6" presId="urn:microsoft.com/office/officeart/2005/8/layout/hList1"/>
    <dgm:cxn modelId="{2A069458-72E1-41F8-BF6F-10194ABC6E35}" srcId="{09CAEAEA-9410-4A2F-907D-A9C40A8D8EAD}" destId="{B46F4F6F-FE9B-46F8-A19B-FC5F3143D92E}" srcOrd="0" destOrd="0" parTransId="{D97B6001-91DC-448F-BF1C-2F034A23A311}" sibTransId="{090A16DE-91C7-49DE-888A-ED1AACE3D519}"/>
    <dgm:cxn modelId="{76334A7E-4957-4C9D-8568-099E4F34E250}" type="presOf" srcId="{F9CD416F-4C1E-41B2-A9BF-C46EE56C74BA}" destId="{25678B9F-5A25-4005-A646-957815DDD79C}" srcOrd="0" destOrd="2" presId="urn:microsoft.com/office/officeart/2005/8/layout/hList1"/>
    <dgm:cxn modelId="{A9AE1B88-6F5B-4FFB-BD03-E4A986D3B1EB}" srcId="{D607F493-6340-4D5C-BA03-ED5E2F447124}" destId="{FF2477DF-DABA-4812-ACC6-8CE1D9C3941D}" srcOrd="4" destOrd="0" parTransId="{03E30902-FDFB-4BA8-A090-953F7E49B90F}" sibTransId="{717D46DD-DA23-4296-9FCB-AB0F817A4557}"/>
    <dgm:cxn modelId="{D10F178F-4DBF-484E-B7E1-33C1CE80A477}" srcId="{07865622-064B-445A-8A2E-7D47FDFAC4BB}" destId="{F9CD416F-4C1E-41B2-A9BF-C46EE56C74BA}" srcOrd="0" destOrd="0" parTransId="{8660270C-DA72-4B50-8E53-9B76D469F8CF}" sibTransId="{050AC6DC-D9BD-4683-88DA-91ACA92DDFCD}"/>
    <dgm:cxn modelId="{4A69608F-249D-45BB-889C-4C6FDF86C80B}" srcId="{07865622-064B-445A-8A2E-7D47FDFAC4BB}" destId="{836FDCEA-8ECD-41EA-A2F7-9F0EED3A7D02}" srcOrd="3" destOrd="0" parTransId="{CAE84208-D411-421F-9EFB-C0D3D51A13F6}" sibTransId="{CCB9DBE7-5946-4B4B-BC88-5E7C390AA036}"/>
    <dgm:cxn modelId="{7EBD12A6-16EC-49A5-8CB0-815843E18BBC}" type="presOf" srcId="{E92BEC55-661A-429F-A288-0C1E7965621E}" destId="{25678B9F-5A25-4005-A646-957815DDD79C}" srcOrd="0" destOrd="0" presId="urn:microsoft.com/office/officeart/2005/8/layout/hList1"/>
    <dgm:cxn modelId="{FD4D22A8-F03F-4089-98B8-01A9B26B509D}" srcId="{09CAEAEA-9410-4A2F-907D-A9C40A8D8EAD}" destId="{DB51BCED-4E0B-48D7-9167-A928AF399FCD}" srcOrd="1" destOrd="0" parTransId="{E270427C-28C6-43C1-AC13-110B8D6F1C23}" sibTransId="{D0EED8E0-A533-442E-A637-A1B2DE43E237}"/>
    <dgm:cxn modelId="{0C3BFFAB-BFAB-44EB-BCB9-B72B9B923341}" srcId="{D607F493-6340-4D5C-BA03-ED5E2F447124}" destId="{69387BDD-7C6D-42CD-8C51-EB16907B10E5}" srcOrd="0" destOrd="0" parTransId="{E461F7AE-581E-4A50-9486-BB3584B46A88}" sibTransId="{61C10557-C8CE-407B-A1C0-DBD4F8AAAC76}"/>
    <dgm:cxn modelId="{E96DCAAF-C294-48D8-AF85-E08C3B04C38F}" type="presOf" srcId="{836FDCEA-8ECD-41EA-A2F7-9F0EED3A7D02}" destId="{25678B9F-5A25-4005-A646-957815DDD79C}" srcOrd="0" destOrd="5" presId="urn:microsoft.com/office/officeart/2005/8/layout/hList1"/>
    <dgm:cxn modelId="{0015FCB5-1079-4A0D-A236-9F83D2AF7874}" srcId="{07865622-064B-445A-8A2E-7D47FDFAC4BB}" destId="{4FDEF10F-7C25-437A-B4B0-9B416178D22F}" srcOrd="2" destOrd="0" parTransId="{0772EC43-4BC2-4D43-A963-13270D6DDD66}" sibTransId="{CD010039-8183-4671-910D-1A2496FDCF09}"/>
    <dgm:cxn modelId="{4D3D4FB8-56F1-417B-8738-FF4F9398EA14}" srcId="{DB51BCED-4E0B-48D7-9167-A928AF399FCD}" destId="{D73C5EC9-3554-4EB4-B996-77B4EBE51CEA}" srcOrd="0" destOrd="0" parTransId="{0E54C4EA-CB30-47EC-B351-2CCF17EE0E64}" sibTransId="{D05D9C73-7500-479E-8455-E00ECE781E4E}"/>
    <dgm:cxn modelId="{713375C2-FC64-41E3-AFCE-A50213190E8D}" srcId="{D607F493-6340-4D5C-BA03-ED5E2F447124}" destId="{65BCD951-B02B-474C-B3BC-544401E2E8BA}" srcOrd="2" destOrd="0" parTransId="{E334D1BB-F388-4446-BCBA-54B46846D218}" sibTransId="{6463C413-7FD9-4284-BBD7-56FEC529FA88}"/>
    <dgm:cxn modelId="{E14FD5C5-753E-48CC-AFF4-817C15A2EAF1}" type="presOf" srcId="{09CAEAEA-9410-4A2F-907D-A9C40A8D8EAD}" destId="{99E73E7A-9CDD-4F43-8AC8-EEBE8EF365E6}" srcOrd="0" destOrd="0" presId="urn:microsoft.com/office/officeart/2005/8/layout/hList1"/>
    <dgm:cxn modelId="{3919D6D5-9050-43E9-8621-49E5AF6F3A99}" type="presOf" srcId="{07865622-064B-445A-8A2E-7D47FDFAC4BB}" destId="{25678B9F-5A25-4005-A646-957815DDD79C}" srcOrd="0" destOrd="1" presId="urn:microsoft.com/office/officeart/2005/8/layout/hList1"/>
    <dgm:cxn modelId="{08F75CDB-8EDD-432D-A72C-07D7C8D137DC}" type="presOf" srcId="{8FEBB7AA-B488-4817-9187-54E24ED4E43B}" destId="{25678B9F-5A25-4005-A646-957815DDD79C}" srcOrd="0" destOrd="3" presId="urn:microsoft.com/office/officeart/2005/8/layout/hList1"/>
    <dgm:cxn modelId="{0398E2EC-C636-4C36-BA2D-1870C690624C}" srcId="{B46F4F6F-FE9B-46F8-A19B-FC5F3143D92E}" destId="{07865622-064B-445A-8A2E-7D47FDFAC4BB}" srcOrd="1" destOrd="0" parTransId="{96CA8818-4C66-4E4E-AA11-064DB9F44EB3}" sibTransId="{0BF6FFC1-766B-4A95-AAE7-3805B0ED30F8}"/>
    <dgm:cxn modelId="{51D261EE-CA1E-4375-87D8-1D5A6207D74D}" type="presOf" srcId="{D607F493-6340-4D5C-BA03-ED5E2F447124}" destId="{C1AAD205-01C3-4F9F-BE98-968BEA03250B}" srcOrd="0" destOrd="1" presId="urn:microsoft.com/office/officeart/2005/8/layout/hList1"/>
    <dgm:cxn modelId="{C07C1FEF-6DE1-4CED-A9A4-2512ECE1A209}" type="presOf" srcId="{BC2273D7-2118-448D-A0D1-5F6B44664F32}" destId="{C1AAD205-01C3-4F9F-BE98-968BEA03250B}" srcOrd="0" destOrd="5" presId="urn:microsoft.com/office/officeart/2005/8/layout/hList1"/>
    <dgm:cxn modelId="{22912DFB-EB10-4D50-A092-60151F99BA02}" type="presOf" srcId="{D73C5EC9-3554-4EB4-B996-77B4EBE51CEA}" destId="{C1AAD205-01C3-4F9F-BE98-968BEA03250B}" srcOrd="0" destOrd="0" presId="urn:microsoft.com/office/officeart/2005/8/layout/hList1"/>
    <dgm:cxn modelId="{8D408980-8E88-4A7C-ADD1-10FBBAE5B22E}" type="presParOf" srcId="{99E73E7A-9CDD-4F43-8AC8-EEBE8EF365E6}" destId="{C3D78385-C9CD-4509-8E59-12EEED7C2D30}" srcOrd="0" destOrd="0" presId="urn:microsoft.com/office/officeart/2005/8/layout/hList1"/>
    <dgm:cxn modelId="{D9393AD6-7B1C-40C6-A6A9-5F5F80C149DD}" type="presParOf" srcId="{C3D78385-C9CD-4509-8E59-12EEED7C2D30}" destId="{B7B6D3B4-AB22-4500-92D8-E0D74A1F86C6}" srcOrd="0" destOrd="0" presId="urn:microsoft.com/office/officeart/2005/8/layout/hList1"/>
    <dgm:cxn modelId="{C764573D-9D4F-42E7-8957-D30349D37510}" type="presParOf" srcId="{C3D78385-C9CD-4509-8E59-12EEED7C2D30}" destId="{25678B9F-5A25-4005-A646-957815DDD79C}" srcOrd="1" destOrd="0" presId="urn:microsoft.com/office/officeart/2005/8/layout/hList1"/>
    <dgm:cxn modelId="{BF4A90CE-ACF1-42F2-B3E7-CC27F8EAAE9A}" type="presParOf" srcId="{99E73E7A-9CDD-4F43-8AC8-EEBE8EF365E6}" destId="{C3F89C29-BC2D-4CE3-8561-3C07F91FEEA5}" srcOrd="1" destOrd="0" presId="urn:microsoft.com/office/officeart/2005/8/layout/hList1"/>
    <dgm:cxn modelId="{444DEC9D-D1D8-40D7-9F4A-C664E7A6524F}" type="presParOf" srcId="{99E73E7A-9CDD-4F43-8AC8-EEBE8EF365E6}" destId="{E0555899-0C6E-426E-B24E-54E64039062C}" srcOrd="2" destOrd="0" presId="urn:microsoft.com/office/officeart/2005/8/layout/hList1"/>
    <dgm:cxn modelId="{D79AF599-C13A-4989-B962-09581977766E}" type="presParOf" srcId="{E0555899-0C6E-426E-B24E-54E64039062C}" destId="{5FC7F802-9BC9-4F93-9D46-AEB9F090C3BA}" srcOrd="0" destOrd="0" presId="urn:microsoft.com/office/officeart/2005/8/layout/hList1"/>
    <dgm:cxn modelId="{4F6F1B92-681B-49FC-93EC-1959B0A62D2E}" type="presParOf" srcId="{E0555899-0C6E-426E-B24E-54E64039062C}" destId="{C1AAD205-01C3-4F9F-BE98-968BEA03250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B6D3B4-AB22-4500-92D8-E0D74A1F86C6}">
      <dsp:nvSpPr>
        <dsp:cNvPr id="0" name=""/>
        <dsp:cNvSpPr/>
      </dsp:nvSpPr>
      <dsp:spPr>
        <a:xfrm>
          <a:off x="52" y="984624"/>
          <a:ext cx="4988698" cy="101958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Front-End Development             (Beginner)</a:t>
          </a:r>
        </a:p>
      </dsp:txBody>
      <dsp:txXfrm>
        <a:off x="52" y="984624"/>
        <a:ext cx="4988698" cy="1019587"/>
      </dsp:txXfrm>
    </dsp:sp>
    <dsp:sp modelId="{25678B9F-5A25-4005-A646-957815DDD79C}">
      <dsp:nvSpPr>
        <dsp:cNvPr id="0" name=""/>
        <dsp:cNvSpPr/>
      </dsp:nvSpPr>
      <dsp:spPr>
        <a:xfrm>
          <a:off x="52" y="2004212"/>
          <a:ext cx="4988698" cy="25391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HTML/CSS/JavaScript</a:t>
          </a:r>
        </a:p>
        <a:p>
          <a:pPr marL="228600" lvl="1" indent="-228600" algn="l" defTabSz="889000">
            <a:lnSpc>
              <a:spcPct val="90000"/>
            </a:lnSpc>
            <a:spcBef>
              <a:spcPct val="0"/>
            </a:spcBef>
            <a:spcAft>
              <a:spcPct val="15000"/>
            </a:spcAft>
            <a:buChar char="•"/>
          </a:pPr>
          <a:r>
            <a:rPr lang="en-US" sz="2000" kern="1200" dirty="0"/>
            <a:t>Categories</a:t>
          </a:r>
        </a:p>
        <a:p>
          <a:pPr marL="457200" lvl="2" indent="-228600" algn="l" defTabSz="889000">
            <a:lnSpc>
              <a:spcPct val="90000"/>
            </a:lnSpc>
            <a:spcBef>
              <a:spcPct val="0"/>
            </a:spcBef>
            <a:spcAft>
              <a:spcPct val="15000"/>
            </a:spcAft>
            <a:buChar char="•"/>
          </a:pPr>
          <a:r>
            <a:rPr lang="en-US" sz="2000" kern="1200" dirty="0"/>
            <a:t>Documentation</a:t>
          </a:r>
        </a:p>
        <a:p>
          <a:pPr marL="457200" lvl="2" indent="-228600" algn="l" defTabSz="889000">
            <a:lnSpc>
              <a:spcPct val="90000"/>
            </a:lnSpc>
            <a:spcBef>
              <a:spcPct val="0"/>
            </a:spcBef>
            <a:spcAft>
              <a:spcPct val="15000"/>
            </a:spcAft>
            <a:buChar char="•"/>
          </a:pPr>
          <a:r>
            <a:rPr lang="en-US" sz="2000" kern="1200" dirty="0"/>
            <a:t>User Experience (UX)</a:t>
          </a:r>
        </a:p>
        <a:p>
          <a:pPr marL="457200" lvl="2" indent="-228600" algn="l" defTabSz="889000">
            <a:lnSpc>
              <a:spcPct val="90000"/>
            </a:lnSpc>
            <a:spcBef>
              <a:spcPct val="0"/>
            </a:spcBef>
            <a:spcAft>
              <a:spcPct val="15000"/>
            </a:spcAft>
            <a:buChar char="•"/>
          </a:pPr>
          <a:r>
            <a:rPr lang="en-US" sz="2000" kern="1200" dirty="0"/>
            <a:t>Cleanest Implementation</a:t>
          </a:r>
        </a:p>
        <a:p>
          <a:pPr marL="457200" lvl="2" indent="-228600" algn="l" defTabSz="889000">
            <a:lnSpc>
              <a:spcPct val="90000"/>
            </a:lnSpc>
            <a:spcBef>
              <a:spcPct val="0"/>
            </a:spcBef>
            <a:spcAft>
              <a:spcPct val="15000"/>
            </a:spcAft>
            <a:buChar char="•"/>
          </a:pPr>
          <a:r>
            <a:rPr lang="en-US" sz="2000" kern="1200" dirty="0"/>
            <a:t>Honorable Mention</a:t>
          </a:r>
        </a:p>
      </dsp:txBody>
      <dsp:txXfrm>
        <a:off x="52" y="2004212"/>
        <a:ext cx="4988698" cy="2539124"/>
      </dsp:txXfrm>
    </dsp:sp>
    <dsp:sp modelId="{5FC7F802-9BC9-4F93-9D46-AEB9F090C3BA}">
      <dsp:nvSpPr>
        <dsp:cNvPr id="0" name=""/>
        <dsp:cNvSpPr/>
      </dsp:nvSpPr>
      <dsp:spPr>
        <a:xfrm>
          <a:off x="5687167" y="984624"/>
          <a:ext cx="4988698" cy="101958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Full-Stack Development (Advance)</a:t>
          </a:r>
        </a:p>
      </dsp:txBody>
      <dsp:txXfrm>
        <a:off x="5687167" y="984624"/>
        <a:ext cx="4988698" cy="1019587"/>
      </dsp:txXfrm>
    </dsp:sp>
    <dsp:sp modelId="{C1AAD205-01C3-4F9F-BE98-968BEA03250B}">
      <dsp:nvSpPr>
        <dsp:cNvPr id="0" name=""/>
        <dsp:cNvSpPr/>
      </dsp:nvSpPr>
      <dsp:spPr>
        <a:xfrm>
          <a:off x="5687167" y="2004212"/>
          <a:ext cx="4988698" cy="25391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HTML/CSS/JavaScript/Node.JS/Django/Etc.</a:t>
          </a:r>
        </a:p>
        <a:p>
          <a:pPr marL="228600" lvl="1" indent="-228600" algn="l" defTabSz="889000">
            <a:lnSpc>
              <a:spcPct val="90000"/>
            </a:lnSpc>
            <a:spcBef>
              <a:spcPct val="0"/>
            </a:spcBef>
            <a:spcAft>
              <a:spcPct val="15000"/>
            </a:spcAft>
            <a:buChar char="•"/>
          </a:pPr>
          <a:r>
            <a:rPr lang="en-US" sz="2000" kern="1200" dirty="0"/>
            <a:t>Categories</a:t>
          </a:r>
        </a:p>
        <a:p>
          <a:pPr marL="457200" lvl="2" indent="-228600" algn="l" defTabSz="889000">
            <a:lnSpc>
              <a:spcPct val="90000"/>
            </a:lnSpc>
            <a:spcBef>
              <a:spcPct val="0"/>
            </a:spcBef>
            <a:spcAft>
              <a:spcPct val="15000"/>
            </a:spcAft>
            <a:buChar char="•"/>
          </a:pPr>
          <a:r>
            <a:rPr lang="en-US" sz="2000" kern="1200" dirty="0"/>
            <a:t>Documentation</a:t>
          </a:r>
        </a:p>
        <a:p>
          <a:pPr marL="457200" lvl="2" indent="-228600" algn="l" defTabSz="889000">
            <a:lnSpc>
              <a:spcPct val="90000"/>
            </a:lnSpc>
            <a:spcBef>
              <a:spcPct val="0"/>
            </a:spcBef>
            <a:spcAft>
              <a:spcPct val="15000"/>
            </a:spcAft>
            <a:buChar char="•"/>
          </a:pPr>
          <a:r>
            <a:rPr lang="en-US" sz="2000" kern="1200" dirty="0"/>
            <a:t>User Experience (UX)</a:t>
          </a:r>
        </a:p>
        <a:p>
          <a:pPr marL="457200" lvl="2" indent="-228600" algn="l" defTabSz="889000">
            <a:lnSpc>
              <a:spcPct val="90000"/>
            </a:lnSpc>
            <a:spcBef>
              <a:spcPct val="0"/>
            </a:spcBef>
            <a:spcAft>
              <a:spcPct val="15000"/>
            </a:spcAft>
            <a:buChar char="•"/>
          </a:pPr>
          <a:r>
            <a:rPr lang="en-US" sz="2000" kern="1200" dirty="0"/>
            <a:t>Cleanest Implementation</a:t>
          </a:r>
        </a:p>
        <a:p>
          <a:pPr marL="457200" lvl="2" indent="-228600" algn="l" defTabSz="889000">
            <a:lnSpc>
              <a:spcPct val="90000"/>
            </a:lnSpc>
            <a:spcBef>
              <a:spcPct val="0"/>
            </a:spcBef>
            <a:spcAft>
              <a:spcPct val="15000"/>
            </a:spcAft>
            <a:buChar char="•"/>
          </a:pPr>
          <a:r>
            <a:rPr lang="en-US" sz="2000" kern="1200" dirty="0"/>
            <a:t>Data Structure/Organization</a:t>
          </a:r>
        </a:p>
        <a:p>
          <a:pPr marL="457200" lvl="2" indent="-228600" algn="l" defTabSz="889000">
            <a:lnSpc>
              <a:spcPct val="90000"/>
            </a:lnSpc>
            <a:spcBef>
              <a:spcPct val="0"/>
            </a:spcBef>
            <a:spcAft>
              <a:spcPct val="15000"/>
            </a:spcAft>
            <a:buChar char="•"/>
          </a:pPr>
          <a:r>
            <a:rPr lang="en-US" sz="2000" kern="1200" dirty="0"/>
            <a:t>Honorable Mention</a:t>
          </a:r>
        </a:p>
      </dsp:txBody>
      <dsp:txXfrm>
        <a:off x="5687167" y="2004212"/>
        <a:ext cx="4988698" cy="253912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96B997-1016-4937-B6D3-0B3E01305FCB}" type="datetimeFigureOut">
              <a:rPr lang="en-US" smtClean="0"/>
              <a:t>1/21/2023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005C2-A4FB-44D6-B5FC-3AA65EC64C09}" type="slidenum">
              <a:rPr lang="en-US" smtClean="0"/>
              <a:t>‹#›</a:t>
            </a:fld>
            <a:endParaRPr lang="en-US"/>
          </a:p>
        </p:txBody>
      </p:sp>
    </p:spTree>
    <p:extLst>
      <p:ext uri="{BB962C8B-B14F-4D97-AF65-F5344CB8AC3E}">
        <p14:creationId xmlns:p14="http://schemas.microsoft.com/office/powerpoint/2010/main" val="3418141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8005C2-A4FB-44D6-B5FC-3AA65EC64C09}" type="slidenum">
              <a:rPr lang="en-US" smtClean="0"/>
              <a:t>4</a:t>
            </a:fld>
            <a:endParaRPr lang="en-US"/>
          </a:p>
        </p:txBody>
      </p:sp>
    </p:spTree>
    <p:extLst>
      <p:ext uri="{BB962C8B-B14F-4D97-AF65-F5344CB8AC3E}">
        <p14:creationId xmlns:p14="http://schemas.microsoft.com/office/powerpoint/2010/main" val="1862257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UX Design:</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1. Award will go to the person/group with the most visually appealing interface but is also easy to use.</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Documentation:</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What is your project supposed to do? Does it achieve all the things you wanted it to? </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Things to include would be how data is being handled, variable names and designs of datatypes.</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Award will go to the person/group with the most organized, clearest and detailed documentation.</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r>
              <a:rPr lang="en-US" dirty="0"/>
              <a:t>Cleanest Implementation</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Award will go to the person/group that has the most well-organized code that also functions correctly.</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Some kind of consistent coding standard that you abide by. Every company has a coding style they must follow.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dirty="0"/>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dirty="0"/>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dirty="0"/>
          </a:p>
          <a:p>
            <a:pPr lvl="1"/>
            <a:endParaRPr lang="en-US" dirty="0"/>
          </a:p>
        </p:txBody>
      </p:sp>
      <p:sp>
        <p:nvSpPr>
          <p:cNvPr id="4" name="Slide Number Placeholder 3"/>
          <p:cNvSpPr>
            <a:spLocks noGrp="1"/>
          </p:cNvSpPr>
          <p:nvPr>
            <p:ph type="sldNum" sz="quarter" idx="5"/>
          </p:nvPr>
        </p:nvSpPr>
        <p:spPr/>
        <p:txBody>
          <a:bodyPr/>
          <a:lstStyle/>
          <a:p>
            <a:fld id="{D58005C2-A4FB-44D6-B5FC-3AA65EC64C09}" type="slidenum">
              <a:rPr lang="en-US" smtClean="0"/>
              <a:t>5</a:t>
            </a:fld>
            <a:endParaRPr lang="en-US"/>
          </a:p>
        </p:txBody>
      </p:sp>
    </p:spTree>
    <p:extLst>
      <p:ext uri="{BB962C8B-B14F-4D97-AF65-F5344CB8AC3E}">
        <p14:creationId xmlns:p14="http://schemas.microsoft.com/office/powerpoint/2010/main" val="250838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Structure/Organization</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This may include plans for expandability (if that is what you are going for), although your data structure should match the problem you are trying to solve at hand (don’t make a rocket ship for a trip to the store). </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Awards will go to the person/group that demonstrates the most skill managing data in the scope of their project.</a:t>
            </a:r>
          </a:p>
          <a:p>
            <a:r>
              <a:rPr lang="en-US" dirty="0"/>
              <a:t>Honorable Mention:</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1. Awards will go the person/group that excels in some aspect we hadn’t considered.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lvl="1"/>
            <a:endParaRPr lang="en-US" dirty="0"/>
          </a:p>
          <a:p>
            <a:pPr lvl="1"/>
            <a:endParaRPr lang="en-US" dirty="0"/>
          </a:p>
        </p:txBody>
      </p:sp>
      <p:sp>
        <p:nvSpPr>
          <p:cNvPr id="4" name="Slide Number Placeholder 3"/>
          <p:cNvSpPr>
            <a:spLocks noGrp="1"/>
          </p:cNvSpPr>
          <p:nvPr>
            <p:ph type="sldNum" sz="quarter" idx="5"/>
          </p:nvPr>
        </p:nvSpPr>
        <p:spPr/>
        <p:txBody>
          <a:bodyPr/>
          <a:lstStyle/>
          <a:p>
            <a:fld id="{D58005C2-A4FB-44D6-B5FC-3AA65EC64C09}" type="slidenum">
              <a:rPr lang="en-US" smtClean="0"/>
              <a:t>6</a:t>
            </a:fld>
            <a:endParaRPr lang="en-US"/>
          </a:p>
        </p:txBody>
      </p:sp>
    </p:spTree>
    <p:extLst>
      <p:ext uri="{BB962C8B-B14F-4D97-AF65-F5344CB8AC3E}">
        <p14:creationId xmlns:p14="http://schemas.microsoft.com/office/powerpoint/2010/main" val="3841361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The Hackathon assignment link will not work unless you’re first enrolled in the CS Club canvas page using the provide in red</a:t>
            </a:r>
          </a:p>
        </p:txBody>
      </p:sp>
      <p:sp>
        <p:nvSpPr>
          <p:cNvPr id="4" name="Slide Number Placeholder 3"/>
          <p:cNvSpPr>
            <a:spLocks noGrp="1"/>
          </p:cNvSpPr>
          <p:nvPr>
            <p:ph type="sldNum" sz="quarter" idx="5"/>
          </p:nvPr>
        </p:nvSpPr>
        <p:spPr/>
        <p:txBody>
          <a:bodyPr/>
          <a:lstStyle/>
          <a:p>
            <a:fld id="{D58005C2-A4FB-44D6-B5FC-3AA65EC64C09}" type="slidenum">
              <a:rPr lang="en-US" smtClean="0"/>
              <a:t>7</a:t>
            </a:fld>
            <a:endParaRPr lang="en-US"/>
          </a:p>
        </p:txBody>
      </p:sp>
    </p:spTree>
    <p:extLst>
      <p:ext uri="{BB962C8B-B14F-4D97-AF65-F5344CB8AC3E}">
        <p14:creationId xmlns:p14="http://schemas.microsoft.com/office/powerpoint/2010/main" val="2625266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Project Code:</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1. All the scripts/code you wrote to run the project.</a:t>
            </a:r>
          </a:p>
          <a:p>
            <a:pPr lvl="0"/>
            <a:r>
              <a:rPr lang="en-US" dirty="0"/>
              <a:t>Project Documentation</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1. All the documentation for the project and anything else you’d like to share (Ex. Project Workflows, Diagrams, Planning Tools, </a:t>
            </a:r>
            <a:r>
              <a:rPr lang="en-US" dirty="0" err="1"/>
              <a:t>etc</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Name</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1. Your name and/or all the names of everyone in your group.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Group Name</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1. If you’re working in group, submit the name of your group as well.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Video Presentation</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1. A video going over everything we should know about the project and how it works. Try to keep the length short and emphasis should be placed on communicating clearly.</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dirty="0"/>
          </a:p>
          <a:p>
            <a:pPr lvl="1"/>
            <a:endParaRPr lang="en-US" dirty="0"/>
          </a:p>
        </p:txBody>
      </p:sp>
      <p:sp>
        <p:nvSpPr>
          <p:cNvPr id="4" name="Slide Number Placeholder 3"/>
          <p:cNvSpPr>
            <a:spLocks noGrp="1"/>
          </p:cNvSpPr>
          <p:nvPr>
            <p:ph type="sldNum" sz="quarter" idx="5"/>
          </p:nvPr>
        </p:nvSpPr>
        <p:spPr/>
        <p:txBody>
          <a:bodyPr/>
          <a:lstStyle/>
          <a:p>
            <a:fld id="{D58005C2-A4FB-44D6-B5FC-3AA65EC64C09}" type="slidenum">
              <a:rPr lang="en-US" smtClean="0"/>
              <a:t>8</a:t>
            </a:fld>
            <a:endParaRPr lang="en-US"/>
          </a:p>
        </p:txBody>
      </p:sp>
    </p:spTree>
    <p:extLst>
      <p:ext uri="{BB962C8B-B14F-4D97-AF65-F5344CB8AC3E}">
        <p14:creationId xmlns:p14="http://schemas.microsoft.com/office/powerpoint/2010/main" val="3291757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Day 7:</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1. You may submit for posterity, but you will not be eligible for winning a category.</a:t>
            </a:r>
          </a:p>
          <a:p>
            <a:pPr lvl="1"/>
            <a:endParaRPr lang="en-US" dirty="0"/>
          </a:p>
        </p:txBody>
      </p:sp>
      <p:sp>
        <p:nvSpPr>
          <p:cNvPr id="4" name="Slide Number Placeholder 3"/>
          <p:cNvSpPr>
            <a:spLocks noGrp="1"/>
          </p:cNvSpPr>
          <p:nvPr>
            <p:ph type="sldNum" sz="quarter" idx="5"/>
          </p:nvPr>
        </p:nvSpPr>
        <p:spPr/>
        <p:txBody>
          <a:bodyPr/>
          <a:lstStyle/>
          <a:p>
            <a:fld id="{D58005C2-A4FB-44D6-B5FC-3AA65EC64C09}" type="slidenum">
              <a:rPr lang="en-US" smtClean="0"/>
              <a:t>9</a:t>
            </a:fld>
            <a:endParaRPr lang="en-US"/>
          </a:p>
        </p:txBody>
      </p:sp>
    </p:spTree>
    <p:extLst>
      <p:ext uri="{BB962C8B-B14F-4D97-AF65-F5344CB8AC3E}">
        <p14:creationId xmlns:p14="http://schemas.microsoft.com/office/powerpoint/2010/main" val="3947598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98C88-E850-AA4B-6CAC-891D298644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21242B-50A5-910E-1A96-872B58D4E4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3C52CC-9B8A-0E6B-D284-2D9CDC7F793D}"/>
              </a:ext>
            </a:extLst>
          </p:cNvPr>
          <p:cNvSpPr>
            <a:spLocks noGrp="1"/>
          </p:cNvSpPr>
          <p:nvPr>
            <p:ph type="dt" sz="half" idx="10"/>
          </p:nvPr>
        </p:nvSpPr>
        <p:spPr/>
        <p:txBody>
          <a:bodyPr/>
          <a:lstStyle/>
          <a:p>
            <a:fld id="{062C15EA-236E-49E7-8A86-F68987B7B35B}" type="datetimeFigureOut">
              <a:rPr lang="en-US" smtClean="0"/>
              <a:t>1/21/2023</a:t>
            </a:fld>
            <a:endParaRPr lang="en-US"/>
          </a:p>
        </p:txBody>
      </p:sp>
      <p:sp>
        <p:nvSpPr>
          <p:cNvPr id="5" name="Footer Placeholder 4">
            <a:extLst>
              <a:ext uri="{FF2B5EF4-FFF2-40B4-BE49-F238E27FC236}">
                <a16:creationId xmlns:a16="http://schemas.microsoft.com/office/drawing/2014/main" id="{15BF269B-F5C4-117B-FE7E-4A975CA4E5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522292-4EED-F808-A6EE-C7B43319F3C6}"/>
              </a:ext>
            </a:extLst>
          </p:cNvPr>
          <p:cNvSpPr>
            <a:spLocks noGrp="1"/>
          </p:cNvSpPr>
          <p:nvPr>
            <p:ph type="sldNum" sz="quarter" idx="12"/>
          </p:nvPr>
        </p:nvSpPr>
        <p:spPr/>
        <p:txBody>
          <a:bodyPr/>
          <a:lstStyle/>
          <a:p>
            <a:fld id="{53CCC22D-8149-4E77-86EA-7E021FA09ABD}" type="slidenum">
              <a:rPr lang="en-US" smtClean="0"/>
              <a:t>‹#›</a:t>
            </a:fld>
            <a:endParaRPr lang="en-US"/>
          </a:p>
        </p:txBody>
      </p:sp>
    </p:spTree>
    <p:extLst>
      <p:ext uri="{BB962C8B-B14F-4D97-AF65-F5344CB8AC3E}">
        <p14:creationId xmlns:p14="http://schemas.microsoft.com/office/powerpoint/2010/main" val="900461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4975F-DC6F-1813-6C30-F64A1026A4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E05363-F95A-007F-E403-FBE4818F1D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DFDCC1-988B-9EA3-6846-67DF92A4FFAB}"/>
              </a:ext>
            </a:extLst>
          </p:cNvPr>
          <p:cNvSpPr>
            <a:spLocks noGrp="1"/>
          </p:cNvSpPr>
          <p:nvPr>
            <p:ph type="dt" sz="half" idx="10"/>
          </p:nvPr>
        </p:nvSpPr>
        <p:spPr/>
        <p:txBody>
          <a:bodyPr/>
          <a:lstStyle/>
          <a:p>
            <a:fld id="{062C15EA-236E-49E7-8A86-F68987B7B35B}" type="datetimeFigureOut">
              <a:rPr lang="en-US" smtClean="0"/>
              <a:t>1/21/2023</a:t>
            </a:fld>
            <a:endParaRPr lang="en-US"/>
          </a:p>
        </p:txBody>
      </p:sp>
      <p:sp>
        <p:nvSpPr>
          <p:cNvPr id="5" name="Footer Placeholder 4">
            <a:extLst>
              <a:ext uri="{FF2B5EF4-FFF2-40B4-BE49-F238E27FC236}">
                <a16:creationId xmlns:a16="http://schemas.microsoft.com/office/drawing/2014/main" id="{08853420-8C43-56D6-4F03-37A5DD6F45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D51AF5-2ABA-FC2E-D245-1852B0BB9CDF}"/>
              </a:ext>
            </a:extLst>
          </p:cNvPr>
          <p:cNvSpPr>
            <a:spLocks noGrp="1"/>
          </p:cNvSpPr>
          <p:nvPr>
            <p:ph type="sldNum" sz="quarter" idx="12"/>
          </p:nvPr>
        </p:nvSpPr>
        <p:spPr/>
        <p:txBody>
          <a:bodyPr/>
          <a:lstStyle/>
          <a:p>
            <a:fld id="{53CCC22D-8149-4E77-86EA-7E021FA09ABD}" type="slidenum">
              <a:rPr lang="en-US" smtClean="0"/>
              <a:t>‹#›</a:t>
            </a:fld>
            <a:endParaRPr lang="en-US"/>
          </a:p>
        </p:txBody>
      </p:sp>
    </p:spTree>
    <p:extLst>
      <p:ext uri="{BB962C8B-B14F-4D97-AF65-F5344CB8AC3E}">
        <p14:creationId xmlns:p14="http://schemas.microsoft.com/office/powerpoint/2010/main" val="2954542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DBA9A1-E9A4-ED42-BE0E-C3A8285508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508641-D674-AA1C-433E-27BA1A46AA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992E92-99BE-BE0A-1CFC-C8B08B9E141F}"/>
              </a:ext>
            </a:extLst>
          </p:cNvPr>
          <p:cNvSpPr>
            <a:spLocks noGrp="1"/>
          </p:cNvSpPr>
          <p:nvPr>
            <p:ph type="dt" sz="half" idx="10"/>
          </p:nvPr>
        </p:nvSpPr>
        <p:spPr/>
        <p:txBody>
          <a:bodyPr/>
          <a:lstStyle/>
          <a:p>
            <a:fld id="{062C15EA-236E-49E7-8A86-F68987B7B35B}" type="datetimeFigureOut">
              <a:rPr lang="en-US" smtClean="0"/>
              <a:t>1/21/2023</a:t>
            </a:fld>
            <a:endParaRPr lang="en-US"/>
          </a:p>
        </p:txBody>
      </p:sp>
      <p:sp>
        <p:nvSpPr>
          <p:cNvPr id="5" name="Footer Placeholder 4">
            <a:extLst>
              <a:ext uri="{FF2B5EF4-FFF2-40B4-BE49-F238E27FC236}">
                <a16:creationId xmlns:a16="http://schemas.microsoft.com/office/drawing/2014/main" id="{EF4C5F66-940F-AD69-FC47-3CA5141918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7C7250-6B2B-2F90-44AE-97E96411CD52}"/>
              </a:ext>
            </a:extLst>
          </p:cNvPr>
          <p:cNvSpPr>
            <a:spLocks noGrp="1"/>
          </p:cNvSpPr>
          <p:nvPr>
            <p:ph type="sldNum" sz="quarter" idx="12"/>
          </p:nvPr>
        </p:nvSpPr>
        <p:spPr/>
        <p:txBody>
          <a:bodyPr/>
          <a:lstStyle/>
          <a:p>
            <a:fld id="{53CCC22D-8149-4E77-86EA-7E021FA09ABD}" type="slidenum">
              <a:rPr lang="en-US" smtClean="0"/>
              <a:t>‹#›</a:t>
            </a:fld>
            <a:endParaRPr lang="en-US"/>
          </a:p>
        </p:txBody>
      </p:sp>
    </p:spTree>
    <p:extLst>
      <p:ext uri="{BB962C8B-B14F-4D97-AF65-F5344CB8AC3E}">
        <p14:creationId xmlns:p14="http://schemas.microsoft.com/office/powerpoint/2010/main" val="2145275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7D696-90D0-B08C-90CB-E3A78E8E00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5F233E-2CCC-A1D8-A680-5D166F12FB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359DB9-8E8E-4C13-9FDF-BB74865DA76B}"/>
              </a:ext>
            </a:extLst>
          </p:cNvPr>
          <p:cNvSpPr>
            <a:spLocks noGrp="1"/>
          </p:cNvSpPr>
          <p:nvPr>
            <p:ph type="dt" sz="half" idx="10"/>
          </p:nvPr>
        </p:nvSpPr>
        <p:spPr/>
        <p:txBody>
          <a:bodyPr/>
          <a:lstStyle/>
          <a:p>
            <a:fld id="{062C15EA-236E-49E7-8A86-F68987B7B35B}" type="datetimeFigureOut">
              <a:rPr lang="en-US" smtClean="0"/>
              <a:t>1/21/2023</a:t>
            </a:fld>
            <a:endParaRPr lang="en-US"/>
          </a:p>
        </p:txBody>
      </p:sp>
      <p:sp>
        <p:nvSpPr>
          <p:cNvPr id="5" name="Footer Placeholder 4">
            <a:extLst>
              <a:ext uri="{FF2B5EF4-FFF2-40B4-BE49-F238E27FC236}">
                <a16:creationId xmlns:a16="http://schemas.microsoft.com/office/drawing/2014/main" id="{36F28C31-24F8-4B77-69C7-958B9FA956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A72FC7-D405-9F6C-3197-CEA0C53CD44B}"/>
              </a:ext>
            </a:extLst>
          </p:cNvPr>
          <p:cNvSpPr>
            <a:spLocks noGrp="1"/>
          </p:cNvSpPr>
          <p:nvPr>
            <p:ph type="sldNum" sz="quarter" idx="12"/>
          </p:nvPr>
        </p:nvSpPr>
        <p:spPr/>
        <p:txBody>
          <a:bodyPr/>
          <a:lstStyle/>
          <a:p>
            <a:fld id="{53CCC22D-8149-4E77-86EA-7E021FA09ABD}" type="slidenum">
              <a:rPr lang="en-US" smtClean="0"/>
              <a:t>‹#›</a:t>
            </a:fld>
            <a:endParaRPr lang="en-US"/>
          </a:p>
        </p:txBody>
      </p:sp>
    </p:spTree>
    <p:extLst>
      <p:ext uri="{BB962C8B-B14F-4D97-AF65-F5344CB8AC3E}">
        <p14:creationId xmlns:p14="http://schemas.microsoft.com/office/powerpoint/2010/main" val="2112096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6037E-7EF1-76A0-5A44-EC4A47AD6F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D46A87-9D6E-B13B-262D-5934D77ED5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270086-C4CF-7A5F-835E-C67C807F6565}"/>
              </a:ext>
            </a:extLst>
          </p:cNvPr>
          <p:cNvSpPr>
            <a:spLocks noGrp="1"/>
          </p:cNvSpPr>
          <p:nvPr>
            <p:ph type="dt" sz="half" idx="10"/>
          </p:nvPr>
        </p:nvSpPr>
        <p:spPr/>
        <p:txBody>
          <a:bodyPr/>
          <a:lstStyle/>
          <a:p>
            <a:fld id="{062C15EA-236E-49E7-8A86-F68987B7B35B}" type="datetimeFigureOut">
              <a:rPr lang="en-US" smtClean="0"/>
              <a:t>1/21/2023</a:t>
            </a:fld>
            <a:endParaRPr lang="en-US"/>
          </a:p>
        </p:txBody>
      </p:sp>
      <p:sp>
        <p:nvSpPr>
          <p:cNvPr id="5" name="Footer Placeholder 4">
            <a:extLst>
              <a:ext uri="{FF2B5EF4-FFF2-40B4-BE49-F238E27FC236}">
                <a16:creationId xmlns:a16="http://schemas.microsoft.com/office/drawing/2014/main" id="{23769E85-A99B-AE1C-E261-FDCD26E48A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5191CB-FACC-8702-1BBE-9515965C8798}"/>
              </a:ext>
            </a:extLst>
          </p:cNvPr>
          <p:cNvSpPr>
            <a:spLocks noGrp="1"/>
          </p:cNvSpPr>
          <p:nvPr>
            <p:ph type="sldNum" sz="quarter" idx="12"/>
          </p:nvPr>
        </p:nvSpPr>
        <p:spPr/>
        <p:txBody>
          <a:bodyPr/>
          <a:lstStyle/>
          <a:p>
            <a:fld id="{53CCC22D-8149-4E77-86EA-7E021FA09ABD}" type="slidenum">
              <a:rPr lang="en-US" smtClean="0"/>
              <a:t>‹#›</a:t>
            </a:fld>
            <a:endParaRPr lang="en-US"/>
          </a:p>
        </p:txBody>
      </p:sp>
    </p:spTree>
    <p:extLst>
      <p:ext uri="{BB962C8B-B14F-4D97-AF65-F5344CB8AC3E}">
        <p14:creationId xmlns:p14="http://schemas.microsoft.com/office/powerpoint/2010/main" val="728661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6392E-D90D-AF2F-C9D3-E69F737FBE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E05E67-9F45-0682-C5DE-E79389FD0D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BC9898-1EE9-4D71-084A-8C5B47AEF7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E9DDE1-D80E-F034-DBF5-BA831DFE324D}"/>
              </a:ext>
            </a:extLst>
          </p:cNvPr>
          <p:cNvSpPr>
            <a:spLocks noGrp="1"/>
          </p:cNvSpPr>
          <p:nvPr>
            <p:ph type="dt" sz="half" idx="10"/>
          </p:nvPr>
        </p:nvSpPr>
        <p:spPr/>
        <p:txBody>
          <a:bodyPr/>
          <a:lstStyle/>
          <a:p>
            <a:fld id="{062C15EA-236E-49E7-8A86-F68987B7B35B}" type="datetimeFigureOut">
              <a:rPr lang="en-US" smtClean="0"/>
              <a:t>1/21/2023</a:t>
            </a:fld>
            <a:endParaRPr lang="en-US"/>
          </a:p>
        </p:txBody>
      </p:sp>
      <p:sp>
        <p:nvSpPr>
          <p:cNvPr id="6" name="Footer Placeholder 5">
            <a:extLst>
              <a:ext uri="{FF2B5EF4-FFF2-40B4-BE49-F238E27FC236}">
                <a16:creationId xmlns:a16="http://schemas.microsoft.com/office/drawing/2014/main" id="{4D5C2CD4-6054-EE8D-9CDF-5F1DC5DE23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D04A80-20A5-6D87-3846-89482AD3EE22}"/>
              </a:ext>
            </a:extLst>
          </p:cNvPr>
          <p:cNvSpPr>
            <a:spLocks noGrp="1"/>
          </p:cNvSpPr>
          <p:nvPr>
            <p:ph type="sldNum" sz="quarter" idx="12"/>
          </p:nvPr>
        </p:nvSpPr>
        <p:spPr/>
        <p:txBody>
          <a:bodyPr/>
          <a:lstStyle/>
          <a:p>
            <a:fld id="{53CCC22D-8149-4E77-86EA-7E021FA09ABD}" type="slidenum">
              <a:rPr lang="en-US" smtClean="0"/>
              <a:t>‹#›</a:t>
            </a:fld>
            <a:endParaRPr lang="en-US"/>
          </a:p>
        </p:txBody>
      </p:sp>
    </p:spTree>
    <p:extLst>
      <p:ext uri="{BB962C8B-B14F-4D97-AF65-F5344CB8AC3E}">
        <p14:creationId xmlns:p14="http://schemas.microsoft.com/office/powerpoint/2010/main" val="3078704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CAC09-BBE4-1E3D-21FA-2F0D17A76D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B5DD2C-76BF-9F2C-1DB4-A93C3EA532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A00577-748A-3BDD-0989-E05267757D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33D705-8C3E-1889-D33A-10B97FB636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67ACB7-57AC-3DB7-765F-56F3EABD89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F7C1C9-AA7A-9810-81BB-C34EB6AB656E}"/>
              </a:ext>
            </a:extLst>
          </p:cNvPr>
          <p:cNvSpPr>
            <a:spLocks noGrp="1"/>
          </p:cNvSpPr>
          <p:nvPr>
            <p:ph type="dt" sz="half" idx="10"/>
          </p:nvPr>
        </p:nvSpPr>
        <p:spPr/>
        <p:txBody>
          <a:bodyPr/>
          <a:lstStyle/>
          <a:p>
            <a:fld id="{062C15EA-236E-49E7-8A86-F68987B7B35B}" type="datetimeFigureOut">
              <a:rPr lang="en-US" smtClean="0"/>
              <a:t>1/21/2023</a:t>
            </a:fld>
            <a:endParaRPr lang="en-US"/>
          </a:p>
        </p:txBody>
      </p:sp>
      <p:sp>
        <p:nvSpPr>
          <p:cNvPr id="8" name="Footer Placeholder 7">
            <a:extLst>
              <a:ext uri="{FF2B5EF4-FFF2-40B4-BE49-F238E27FC236}">
                <a16:creationId xmlns:a16="http://schemas.microsoft.com/office/drawing/2014/main" id="{1F41F242-AE75-C355-66D3-0EA2675173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5FF2AB-17B1-F563-E176-12F2EC7217BE}"/>
              </a:ext>
            </a:extLst>
          </p:cNvPr>
          <p:cNvSpPr>
            <a:spLocks noGrp="1"/>
          </p:cNvSpPr>
          <p:nvPr>
            <p:ph type="sldNum" sz="quarter" idx="12"/>
          </p:nvPr>
        </p:nvSpPr>
        <p:spPr/>
        <p:txBody>
          <a:bodyPr/>
          <a:lstStyle/>
          <a:p>
            <a:fld id="{53CCC22D-8149-4E77-86EA-7E021FA09ABD}" type="slidenum">
              <a:rPr lang="en-US" smtClean="0"/>
              <a:t>‹#›</a:t>
            </a:fld>
            <a:endParaRPr lang="en-US"/>
          </a:p>
        </p:txBody>
      </p:sp>
    </p:spTree>
    <p:extLst>
      <p:ext uri="{BB962C8B-B14F-4D97-AF65-F5344CB8AC3E}">
        <p14:creationId xmlns:p14="http://schemas.microsoft.com/office/powerpoint/2010/main" val="1760299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D7094-AD2F-2DEA-44C6-45206B6D96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875E54-732F-2924-91B4-933A50558DF2}"/>
              </a:ext>
            </a:extLst>
          </p:cNvPr>
          <p:cNvSpPr>
            <a:spLocks noGrp="1"/>
          </p:cNvSpPr>
          <p:nvPr>
            <p:ph type="dt" sz="half" idx="10"/>
          </p:nvPr>
        </p:nvSpPr>
        <p:spPr/>
        <p:txBody>
          <a:bodyPr/>
          <a:lstStyle/>
          <a:p>
            <a:fld id="{062C15EA-236E-49E7-8A86-F68987B7B35B}" type="datetimeFigureOut">
              <a:rPr lang="en-US" smtClean="0"/>
              <a:t>1/21/2023</a:t>
            </a:fld>
            <a:endParaRPr lang="en-US"/>
          </a:p>
        </p:txBody>
      </p:sp>
      <p:sp>
        <p:nvSpPr>
          <p:cNvPr id="4" name="Footer Placeholder 3">
            <a:extLst>
              <a:ext uri="{FF2B5EF4-FFF2-40B4-BE49-F238E27FC236}">
                <a16:creationId xmlns:a16="http://schemas.microsoft.com/office/drawing/2014/main" id="{97863D89-7558-D531-984B-CC0B82EEA4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FB219D-8214-5103-B2F6-F483F23AD6C1}"/>
              </a:ext>
            </a:extLst>
          </p:cNvPr>
          <p:cNvSpPr>
            <a:spLocks noGrp="1"/>
          </p:cNvSpPr>
          <p:nvPr>
            <p:ph type="sldNum" sz="quarter" idx="12"/>
          </p:nvPr>
        </p:nvSpPr>
        <p:spPr/>
        <p:txBody>
          <a:bodyPr/>
          <a:lstStyle/>
          <a:p>
            <a:fld id="{53CCC22D-8149-4E77-86EA-7E021FA09ABD}" type="slidenum">
              <a:rPr lang="en-US" smtClean="0"/>
              <a:t>‹#›</a:t>
            </a:fld>
            <a:endParaRPr lang="en-US"/>
          </a:p>
        </p:txBody>
      </p:sp>
    </p:spTree>
    <p:extLst>
      <p:ext uri="{BB962C8B-B14F-4D97-AF65-F5344CB8AC3E}">
        <p14:creationId xmlns:p14="http://schemas.microsoft.com/office/powerpoint/2010/main" val="4027001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6E9534-364C-011D-B4C3-181D344F7B5B}"/>
              </a:ext>
            </a:extLst>
          </p:cNvPr>
          <p:cNvSpPr>
            <a:spLocks noGrp="1"/>
          </p:cNvSpPr>
          <p:nvPr>
            <p:ph type="dt" sz="half" idx="10"/>
          </p:nvPr>
        </p:nvSpPr>
        <p:spPr/>
        <p:txBody>
          <a:bodyPr/>
          <a:lstStyle/>
          <a:p>
            <a:fld id="{062C15EA-236E-49E7-8A86-F68987B7B35B}" type="datetimeFigureOut">
              <a:rPr lang="en-US" smtClean="0"/>
              <a:t>1/21/2023</a:t>
            </a:fld>
            <a:endParaRPr lang="en-US"/>
          </a:p>
        </p:txBody>
      </p:sp>
      <p:sp>
        <p:nvSpPr>
          <p:cNvPr id="3" name="Footer Placeholder 2">
            <a:extLst>
              <a:ext uri="{FF2B5EF4-FFF2-40B4-BE49-F238E27FC236}">
                <a16:creationId xmlns:a16="http://schemas.microsoft.com/office/drawing/2014/main" id="{19FE8C90-081F-D88D-D568-BAF75A0A5E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70CFE8-CAC2-F3A0-6BFB-6D5BA09E9F9F}"/>
              </a:ext>
            </a:extLst>
          </p:cNvPr>
          <p:cNvSpPr>
            <a:spLocks noGrp="1"/>
          </p:cNvSpPr>
          <p:nvPr>
            <p:ph type="sldNum" sz="quarter" idx="12"/>
          </p:nvPr>
        </p:nvSpPr>
        <p:spPr/>
        <p:txBody>
          <a:bodyPr/>
          <a:lstStyle/>
          <a:p>
            <a:fld id="{53CCC22D-8149-4E77-86EA-7E021FA09ABD}" type="slidenum">
              <a:rPr lang="en-US" smtClean="0"/>
              <a:t>‹#›</a:t>
            </a:fld>
            <a:endParaRPr lang="en-US"/>
          </a:p>
        </p:txBody>
      </p:sp>
    </p:spTree>
    <p:extLst>
      <p:ext uri="{BB962C8B-B14F-4D97-AF65-F5344CB8AC3E}">
        <p14:creationId xmlns:p14="http://schemas.microsoft.com/office/powerpoint/2010/main" val="1607086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5F91B-28AB-9A8E-9D27-981BC1EE6D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0FB3E4-F14F-94BE-DC62-FD0D727789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3A3BF0-0D9B-2E4B-57C6-85A74B910A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E5EBD6-E956-17B2-DCD4-844FDD5CF406}"/>
              </a:ext>
            </a:extLst>
          </p:cNvPr>
          <p:cNvSpPr>
            <a:spLocks noGrp="1"/>
          </p:cNvSpPr>
          <p:nvPr>
            <p:ph type="dt" sz="half" idx="10"/>
          </p:nvPr>
        </p:nvSpPr>
        <p:spPr/>
        <p:txBody>
          <a:bodyPr/>
          <a:lstStyle/>
          <a:p>
            <a:fld id="{062C15EA-236E-49E7-8A86-F68987B7B35B}" type="datetimeFigureOut">
              <a:rPr lang="en-US" smtClean="0"/>
              <a:t>1/21/2023</a:t>
            </a:fld>
            <a:endParaRPr lang="en-US"/>
          </a:p>
        </p:txBody>
      </p:sp>
      <p:sp>
        <p:nvSpPr>
          <p:cNvPr id="6" name="Footer Placeholder 5">
            <a:extLst>
              <a:ext uri="{FF2B5EF4-FFF2-40B4-BE49-F238E27FC236}">
                <a16:creationId xmlns:a16="http://schemas.microsoft.com/office/drawing/2014/main" id="{04EBF073-A45B-9C5B-E27B-38FD602E6E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5617DB-02F6-CB1C-DC92-9551FC1FBF7C}"/>
              </a:ext>
            </a:extLst>
          </p:cNvPr>
          <p:cNvSpPr>
            <a:spLocks noGrp="1"/>
          </p:cNvSpPr>
          <p:nvPr>
            <p:ph type="sldNum" sz="quarter" idx="12"/>
          </p:nvPr>
        </p:nvSpPr>
        <p:spPr/>
        <p:txBody>
          <a:bodyPr/>
          <a:lstStyle/>
          <a:p>
            <a:fld id="{53CCC22D-8149-4E77-86EA-7E021FA09ABD}" type="slidenum">
              <a:rPr lang="en-US" smtClean="0"/>
              <a:t>‹#›</a:t>
            </a:fld>
            <a:endParaRPr lang="en-US"/>
          </a:p>
        </p:txBody>
      </p:sp>
    </p:spTree>
    <p:extLst>
      <p:ext uri="{BB962C8B-B14F-4D97-AF65-F5344CB8AC3E}">
        <p14:creationId xmlns:p14="http://schemas.microsoft.com/office/powerpoint/2010/main" val="2425404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8D975-D85D-D94A-E196-E5E0854AA7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A36DB1-E316-C556-FEA1-184B7FDAC5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C206BD-3664-8179-58E3-B4547BA7B2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EFC600-8139-7CC9-E126-A00975F7F66D}"/>
              </a:ext>
            </a:extLst>
          </p:cNvPr>
          <p:cNvSpPr>
            <a:spLocks noGrp="1"/>
          </p:cNvSpPr>
          <p:nvPr>
            <p:ph type="dt" sz="half" idx="10"/>
          </p:nvPr>
        </p:nvSpPr>
        <p:spPr/>
        <p:txBody>
          <a:bodyPr/>
          <a:lstStyle/>
          <a:p>
            <a:fld id="{062C15EA-236E-49E7-8A86-F68987B7B35B}" type="datetimeFigureOut">
              <a:rPr lang="en-US" smtClean="0"/>
              <a:t>1/21/2023</a:t>
            </a:fld>
            <a:endParaRPr lang="en-US"/>
          </a:p>
        </p:txBody>
      </p:sp>
      <p:sp>
        <p:nvSpPr>
          <p:cNvPr id="6" name="Footer Placeholder 5">
            <a:extLst>
              <a:ext uri="{FF2B5EF4-FFF2-40B4-BE49-F238E27FC236}">
                <a16:creationId xmlns:a16="http://schemas.microsoft.com/office/drawing/2014/main" id="{BE73A3F0-4749-5164-0641-559452D605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6F62B2-8AE9-B145-6BC5-A6A342A62B1F}"/>
              </a:ext>
            </a:extLst>
          </p:cNvPr>
          <p:cNvSpPr>
            <a:spLocks noGrp="1"/>
          </p:cNvSpPr>
          <p:nvPr>
            <p:ph type="sldNum" sz="quarter" idx="12"/>
          </p:nvPr>
        </p:nvSpPr>
        <p:spPr/>
        <p:txBody>
          <a:bodyPr/>
          <a:lstStyle/>
          <a:p>
            <a:fld id="{53CCC22D-8149-4E77-86EA-7E021FA09ABD}" type="slidenum">
              <a:rPr lang="en-US" smtClean="0"/>
              <a:t>‹#›</a:t>
            </a:fld>
            <a:endParaRPr lang="en-US"/>
          </a:p>
        </p:txBody>
      </p:sp>
    </p:spTree>
    <p:extLst>
      <p:ext uri="{BB962C8B-B14F-4D97-AF65-F5344CB8AC3E}">
        <p14:creationId xmlns:p14="http://schemas.microsoft.com/office/powerpoint/2010/main" val="2696089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807FDC-2A06-D878-82E5-CE56FCEE0C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B7F4CC-033D-133E-C95D-EB1049E284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1E878D-ED7D-F716-B294-D7C1D9AAC0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2C15EA-236E-49E7-8A86-F68987B7B35B}" type="datetimeFigureOut">
              <a:rPr lang="en-US" smtClean="0"/>
              <a:t>1/21/2023</a:t>
            </a:fld>
            <a:endParaRPr lang="en-US"/>
          </a:p>
        </p:txBody>
      </p:sp>
      <p:sp>
        <p:nvSpPr>
          <p:cNvPr id="5" name="Footer Placeholder 4">
            <a:extLst>
              <a:ext uri="{FF2B5EF4-FFF2-40B4-BE49-F238E27FC236}">
                <a16:creationId xmlns:a16="http://schemas.microsoft.com/office/drawing/2014/main" id="{143E0D53-8671-711F-ACE6-1084052665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D342C4-7CFE-6840-A749-3A916D3727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CCC22D-8149-4E77-86EA-7E021FA09ABD}" type="slidenum">
              <a:rPr lang="en-US" smtClean="0"/>
              <a:t>‹#›</a:t>
            </a:fld>
            <a:endParaRPr lang="en-US"/>
          </a:p>
        </p:txBody>
      </p:sp>
      <p:sp>
        <p:nvSpPr>
          <p:cNvPr id="7" name="Rectangle 6">
            <a:extLst>
              <a:ext uri="{FF2B5EF4-FFF2-40B4-BE49-F238E27FC236}">
                <a16:creationId xmlns:a16="http://schemas.microsoft.com/office/drawing/2014/main" id="{BD03CF03-0535-F4DA-90B9-8DAE49A7B661}"/>
              </a:ext>
            </a:extLst>
          </p:cNvPr>
          <p:cNvSpPr>
            <a:spLocks/>
          </p:cNvSpPr>
          <p:nvPr userDrawn="1"/>
        </p:nvSpPr>
        <p:spPr>
          <a:xfrm>
            <a:off x="10881360" y="182880"/>
            <a:ext cx="1138237" cy="713581"/>
          </a:xfrm>
          <a:prstGeom prst="rect">
            <a:avLst/>
          </a:prstGeom>
          <a:blipFill dpi="0" rotWithShape="1">
            <a:blip r:embed="rId13">
              <a:alphaModFix amt="1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7516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iscord.gg/DgYEDzfKJD"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iu.instructure.com/enroll/BPAWRG" TargetMode="External"/><Relationship Id="rId3" Type="http://schemas.openxmlformats.org/officeDocument/2006/relationships/hyperlink" Target="mailto:rajaali@iu.edu" TargetMode="External"/><Relationship Id="rId7" Type="http://schemas.openxmlformats.org/officeDocument/2006/relationships/hyperlink" Target="https://github.com/IUPUIComputerScienceClub/WebmastersHackathon2022-2023" TargetMode="External"/><Relationship Id="rId2" Type="http://schemas.openxmlformats.org/officeDocument/2006/relationships/hyperlink" Target="mailto:edwsanch@iu.edu" TargetMode="External"/><Relationship Id="rId1" Type="http://schemas.openxmlformats.org/officeDocument/2006/relationships/slideLayout" Target="../slideLayouts/slideLayout2.xml"/><Relationship Id="rId6" Type="http://schemas.openxmlformats.org/officeDocument/2006/relationships/hyperlink" Target="mailto:wreindl@iu.edu" TargetMode="External"/><Relationship Id="rId5" Type="http://schemas.openxmlformats.org/officeDocument/2006/relationships/hyperlink" Target="mailto:ndhoka@iu.edu" TargetMode="External"/><Relationship Id="rId4" Type="http://schemas.openxmlformats.org/officeDocument/2006/relationships/hyperlink" Target="mailto:aopandey@iu.edu" TargetMode="External"/><Relationship Id="rId9" Type="http://schemas.openxmlformats.org/officeDocument/2006/relationships/hyperlink" Target="http://csclub.cs.iupui.edu/"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iu.instructure.com/courses/2144742/assignments/14355139"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iu.instructure.com/enroll/BPAWRG"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D5D98F-4EF1-7A98-674D-67E70903B4CB}"/>
              </a:ext>
            </a:extLst>
          </p:cNvPr>
          <p:cNvSpPr>
            <a:spLocks noGrp="1"/>
          </p:cNvSpPr>
          <p:nvPr>
            <p:ph type="ctrTitle"/>
          </p:nvPr>
        </p:nvSpPr>
        <p:spPr>
          <a:xfrm>
            <a:off x="1028700" y="1967266"/>
            <a:ext cx="2628900" cy="2547257"/>
          </a:xfrm>
          <a:noFill/>
        </p:spPr>
        <p:txBody>
          <a:bodyPr vert="horz" lIns="91440" tIns="45720" rIns="91440" bIns="45720" rtlCol="0" anchor="ctr">
            <a:normAutofit/>
          </a:bodyPr>
          <a:lstStyle/>
          <a:p>
            <a:r>
              <a:rPr lang="en-US" sz="3600" kern="1200">
                <a:solidFill>
                  <a:srgbClr val="FFFFFF"/>
                </a:solidFill>
                <a:latin typeface="+mj-lt"/>
                <a:ea typeface="+mj-ea"/>
                <a:cs typeface="+mj-cs"/>
              </a:rPr>
              <a:t>Webmasters Hackathon</a:t>
            </a:r>
          </a:p>
        </p:txBody>
      </p:sp>
      <p:pic>
        <p:nvPicPr>
          <p:cNvPr id="4" name="Picture 3" descr="Icon&#10;&#10;Description automatically generated">
            <a:extLst>
              <a:ext uri="{FF2B5EF4-FFF2-40B4-BE49-F238E27FC236}">
                <a16:creationId xmlns:a16="http://schemas.microsoft.com/office/drawing/2014/main" id="{43BD86AE-3E41-7E13-3172-F954849DD3CB}"/>
              </a:ext>
            </a:extLst>
          </p:cNvPr>
          <p:cNvPicPr>
            <a:picLocks noChangeAspect="1"/>
          </p:cNvPicPr>
          <p:nvPr/>
        </p:nvPicPr>
        <p:blipFill rotWithShape="1">
          <a:blip r:embed="rId2">
            <a:extLst>
              <a:ext uri="{28A0092B-C50C-407E-A947-70E740481C1C}">
                <a14:useLocalDpi xmlns:a14="http://schemas.microsoft.com/office/drawing/2010/main" val="0"/>
              </a:ext>
            </a:extLst>
          </a:blip>
          <a:srcRect r="12770" b="-1"/>
          <a:stretch/>
        </p:blipFill>
        <p:spPr>
          <a:xfrm>
            <a:off x="4777316" y="745597"/>
            <a:ext cx="6780700" cy="5364477"/>
          </a:xfrm>
          <a:prstGeom prst="rect">
            <a:avLst/>
          </a:prstGeom>
        </p:spPr>
      </p:pic>
    </p:spTree>
    <p:extLst>
      <p:ext uri="{BB962C8B-B14F-4D97-AF65-F5344CB8AC3E}">
        <p14:creationId xmlns:p14="http://schemas.microsoft.com/office/powerpoint/2010/main" val="1269020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F7CCD-FEDD-FEC7-41E2-EC4DBEEE94EF}"/>
              </a:ext>
            </a:extLst>
          </p:cNvPr>
          <p:cNvSpPr>
            <a:spLocks noGrp="1"/>
          </p:cNvSpPr>
          <p:nvPr>
            <p:ph type="title"/>
          </p:nvPr>
        </p:nvSpPr>
        <p:spPr/>
        <p:txBody>
          <a:bodyPr/>
          <a:lstStyle/>
          <a:p>
            <a:r>
              <a:rPr lang="en-US" dirty="0"/>
              <a:t>Rules and polices</a:t>
            </a:r>
          </a:p>
        </p:txBody>
      </p:sp>
      <p:sp>
        <p:nvSpPr>
          <p:cNvPr id="3" name="Content Placeholder 2">
            <a:extLst>
              <a:ext uri="{FF2B5EF4-FFF2-40B4-BE49-F238E27FC236}">
                <a16:creationId xmlns:a16="http://schemas.microsoft.com/office/drawing/2014/main" id="{86826F92-937E-7238-EF85-8291AD0797B8}"/>
              </a:ext>
            </a:extLst>
          </p:cNvPr>
          <p:cNvSpPr>
            <a:spLocks noGrp="1"/>
          </p:cNvSpPr>
          <p:nvPr>
            <p:ph idx="1"/>
          </p:nvPr>
        </p:nvSpPr>
        <p:spPr/>
        <p:txBody>
          <a:bodyPr/>
          <a:lstStyle/>
          <a:p>
            <a:pPr marL="0" indent="0">
              <a:buNone/>
            </a:pPr>
            <a:r>
              <a:rPr lang="en-US" dirty="0"/>
              <a:t>Rules are simple and follow the traditional IUPUI code of conduct.</a:t>
            </a:r>
          </a:p>
          <a:p>
            <a:pPr marL="0" indent="0">
              <a:buNone/>
            </a:pPr>
            <a:endParaRPr lang="en-US" dirty="0"/>
          </a:p>
          <a:p>
            <a:r>
              <a:rPr lang="en-US" dirty="0"/>
              <a:t>No School – Inappropriate Content:</a:t>
            </a:r>
          </a:p>
          <a:p>
            <a:pPr lvl="1"/>
            <a:r>
              <a:rPr lang="en-US" dirty="0"/>
              <a:t>No content that could violate school policy. </a:t>
            </a:r>
          </a:p>
          <a:p>
            <a:r>
              <a:rPr lang="en-US" dirty="0"/>
              <a:t>No Plagiarism</a:t>
            </a:r>
          </a:p>
          <a:p>
            <a:pPr lvl="1"/>
            <a:r>
              <a:rPr lang="en-US" dirty="0"/>
              <a:t>Looking up how to do something is ok, but copying lines of code is plagiarism. You should always be able to explain your code when asked. </a:t>
            </a:r>
          </a:p>
        </p:txBody>
      </p:sp>
    </p:spTree>
    <p:extLst>
      <p:ext uri="{BB962C8B-B14F-4D97-AF65-F5344CB8AC3E}">
        <p14:creationId xmlns:p14="http://schemas.microsoft.com/office/powerpoint/2010/main" val="2998644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E5E20-C7A6-D0B5-8809-FBAA42351713}"/>
              </a:ext>
            </a:extLst>
          </p:cNvPr>
          <p:cNvSpPr>
            <a:spLocks noGrp="1"/>
          </p:cNvSpPr>
          <p:nvPr>
            <p:ph type="title"/>
          </p:nvPr>
        </p:nvSpPr>
        <p:spPr/>
        <p:txBody>
          <a:bodyPr/>
          <a:lstStyle/>
          <a:p>
            <a:r>
              <a:rPr lang="en-US" dirty="0"/>
              <a:t>Contact info</a:t>
            </a:r>
          </a:p>
        </p:txBody>
      </p:sp>
      <p:sp>
        <p:nvSpPr>
          <p:cNvPr id="3" name="Content Placeholder 2">
            <a:extLst>
              <a:ext uri="{FF2B5EF4-FFF2-40B4-BE49-F238E27FC236}">
                <a16:creationId xmlns:a16="http://schemas.microsoft.com/office/drawing/2014/main" id="{BCF6F415-FEBC-3CD2-0C1C-480326F8F0E3}"/>
              </a:ext>
            </a:extLst>
          </p:cNvPr>
          <p:cNvSpPr>
            <a:spLocks noGrp="1"/>
          </p:cNvSpPr>
          <p:nvPr>
            <p:ph idx="1"/>
          </p:nvPr>
        </p:nvSpPr>
        <p:spPr/>
        <p:txBody>
          <a:bodyPr>
            <a:normAutofit/>
          </a:bodyPr>
          <a:lstStyle/>
          <a:p>
            <a:r>
              <a:rPr lang="en-US" dirty="0"/>
              <a:t>In-person</a:t>
            </a:r>
          </a:p>
          <a:p>
            <a:pPr lvl="1"/>
            <a:r>
              <a:rPr lang="en-US" dirty="0"/>
              <a:t>Each In-person meeting will have at least one officer from the CS club. Any questions you have can be answered there immediately.</a:t>
            </a:r>
          </a:p>
          <a:p>
            <a:r>
              <a:rPr lang="en-US" dirty="0"/>
              <a:t>Discord</a:t>
            </a:r>
          </a:p>
          <a:p>
            <a:pPr lvl="1"/>
            <a:r>
              <a:rPr lang="en-US" dirty="0"/>
              <a:t>Join our discord server (</a:t>
            </a:r>
            <a:r>
              <a:rPr lang="en-US" dirty="0">
                <a:hlinkClick r:id="rId2"/>
              </a:rPr>
              <a:t>link</a:t>
            </a:r>
            <a:r>
              <a:rPr lang="en-US" dirty="0"/>
              <a:t>) and ask your question in the Webmasters-hackathon text channel. Make sure to have @officer in your message so we’re notified when you post it.</a:t>
            </a:r>
          </a:p>
          <a:p>
            <a:pPr marL="457200" lvl="1" indent="0">
              <a:buNone/>
            </a:pPr>
            <a:endParaRPr lang="en-US" dirty="0"/>
          </a:p>
        </p:txBody>
      </p:sp>
    </p:spTree>
    <p:extLst>
      <p:ext uri="{BB962C8B-B14F-4D97-AF65-F5344CB8AC3E}">
        <p14:creationId xmlns:p14="http://schemas.microsoft.com/office/powerpoint/2010/main" val="2579591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3A048-2937-4DC0-EB0F-0B364940758F}"/>
              </a:ext>
            </a:extLst>
          </p:cNvPr>
          <p:cNvSpPr>
            <a:spLocks noGrp="1"/>
          </p:cNvSpPr>
          <p:nvPr>
            <p:ph type="title"/>
          </p:nvPr>
        </p:nvSpPr>
        <p:spPr/>
        <p:txBody>
          <a:bodyPr/>
          <a:lstStyle/>
          <a:p>
            <a:r>
              <a:rPr lang="en-US" dirty="0"/>
              <a:t>Contact info cont.</a:t>
            </a:r>
          </a:p>
        </p:txBody>
      </p:sp>
      <p:sp>
        <p:nvSpPr>
          <p:cNvPr id="3" name="Content Placeholder 2">
            <a:extLst>
              <a:ext uri="{FF2B5EF4-FFF2-40B4-BE49-F238E27FC236}">
                <a16:creationId xmlns:a16="http://schemas.microsoft.com/office/drawing/2014/main" id="{3F199A65-A7A8-FDDB-190B-7A8C8188AB8A}"/>
              </a:ext>
            </a:extLst>
          </p:cNvPr>
          <p:cNvSpPr>
            <a:spLocks noGrp="1"/>
          </p:cNvSpPr>
          <p:nvPr>
            <p:ph idx="1"/>
          </p:nvPr>
        </p:nvSpPr>
        <p:spPr/>
        <p:txBody>
          <a:bodyPr>
            <a:normAutofit/>
          </a:bodyPr>
          <a:lstStyle/>
          <a:p>
            <a:r>
              <a:rPr lang="en-US" dirty="0"/>
              <a:t>Email</a:t>
            </a:r>
          </a:p>
          <a:p>
            <a:pPr lvl="1"/>
            <a:r>
              <a:rPr lang="en-US" dirty="0"/>
              <a:t>Club President: Edwin Sanchez – </a:t>
            </a:r>
            <a:r>
              <a:rPr lang="en-US" dirty="0">
                <a:hlinkClick r:id="rId2"/>
              </a:rPr>
              <a:t>edwsanch@iu.edu</a:t>
            </a:r>
            <a:endParaRPr lang="en-US" dirty="0"/>
          </a:p>
          <a:p>
            <a:pPr lvl="1"/>
            <a:r>
              <a:rPr lang="en-US" dirty="0"/>
              <a:t>Club Vice-President : Raja </a:t>
            </a:r>
            <a:r>
              <a:rPr lang="en-US" dirty="0" err="1"/>
              <a:t>Allmdar</a:t>
            </a:r>
            <a:r>
              <a:rPr lang="en-US" dirty="0"/>
              <a:t> Tariq Ali – </a:t>
            </a:r>
            <a:r>
              <a:rPr lang="en-US" dirty="0">
                <a:hlinkClick r:id="rId3"/>
              </a:rPr>
              <a:t>rajaali@iu.edu</a:t>
            </a:r>
            <a:endParaRPr lang="en-US" dirty="0"/>
          </a:p>
          <a:p>
            <a:pPr lvl="1"/>
            <a:r>
              <a:rPr lang="en-US" dirty="0"/>
              <a:t>Senator: </a:t>
            </a:r>
            <a:r>
              <a:rPr lang="en-US" dirty="0" err="1"/>
              <a:t>Avinash</a:t>
            </a:r>
            <a:r>
              <a:rPr lang="en-US" dirty="0"/>
              <a:t> Pandey – </a:t>
            </a:r>
            <a:r>
              <a:rPr lang="en-US" dirty="0">
                <a:hlinkClick r:id="rId4"/>
              </a:rPr>
              <a:t>aopandey@iu.edu</a:t>
            </a:r>
            <a:endParaRPr lang="en-US" dirty="0"/>
          </a:p>
          <a:p>
            <a:pPr lvl="1"/>
            <a:r>
              <a:rPr lang="en-US" dirty="0"/>
              <a:t>Social Media Manager : Nikhil </a:t>
            </a:r>
            <a:r>
              <a:rPr lang="en-US" dirty="0" err="1"/>
              <a:t>Dhoka</a:t>
            </a:r>
            <a:r>
              <a:rPr lang="en-US" dirty="0"/>
              <a:t> – </a:t>
            </a:r>
            <a:r>
              <a:rPr lang="en-US" dirty="0">
                <a:hlinkClick r:id="rId5"/>
              </a:rPr>
              <a:t>ndhoka@iu.edu</a:t>
            </a:r>
            <a:endParaRPr lang="en-US" dirty="0"/>
          </a:p>
          <a:p>
            <a:pPr lvl="1"/>
            <a:r>
              <a:rPr lang="en-US" dirty="0"/>
              <a:t>Technology Officer: William Reindl – </a:t>
            </a:r>
            <a:r>
              <a:rPr lang="en-US" dirty="0">
                <a:hlinkClick r:id="rId6"/>
              </a:rPr>
              <a:t>wreindl@iu.edu</a:t>
            </a:r>
            <a:endParaRPr lang="en-US" dirty="0"/>
          </a:p>
          <a:p>
            <a:r>
              <a:rPr lang="en-US" dirty="0"/>
              <a:t>CS Club Pages</a:t>
            </a:r>
          </a:p>
          <a:p>
            <a:pPr lvl="1"/>
            <a:r>
              <a:rPr lang="en-US" dirty="0"/>
              <a:t>Webmasters Hackathon GitHub (</a:t>
            </a:r>
            <a:r>
              <a:rPr lang="en-US" dirty="0">
                <a:hlinkClick r:id="rId7"/>
              </a:rPr>
              <a:t>link</a:t>
            </a:r>
            <a:r>
              <a:rPr lang="en-US" dirty="0"/>
              <a:t>)</a:t>
            </a:r>
          </a:p>
          <a:p>
            <a:pPr lvl="1"/>
            <a:r>
              <a:rPr lang="en-US" dirty="0"/>
              <a:t>CS Club: Canvas (</a:t>
            </a:r>
            <a:r>
              <a:rPr lang="en-US" dirty="0">
                <a:hlinkClick r:id="rId8"/>
              </a:rPr>
              <a:t>link</a:t>
            </a:r>
            <a:r>
              <a:rPr lang="en-US" dirty="0"/>
              <a:t>)</a:t>
            </a:r>
          </a:p>
          <a:p>
            <a:pPr lvl="1"/>
            <a:r>
              <a:rPr lang="en-US" dirty="0"/>
              <a:t>CS Club: Website (</a:t>
            </a:r>
            <a:r>
              <a:rPr lang="en-US" dirty="0">
                <a:hlinkClick r:id="rId9"/>
              </a:rPr>
              <a:t>link</a:t>
            </a:r>
            <a:r>
              <a:rPr lang="en-US" dirty="0"/>
              <a:t>)</a:t>
            </a:r>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1291242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B702195C-EF7C-9AE9-74F0-2F642776AC99}"/>
              </a:ext>
            </a:extLst>
          </p:cNvPr>
          <p:cNvGraphicFramePr/>
          <p:nvPr>
            <p:extLst>
              <p:ext uri="{D42A27DB-BD31-4B8C-83A1-F6EECF244321}">
                <p14:modId xmlns:p14="http://schemas.microsoft.com/office/powerpoint/2010/main" val="1995687991"/>
              </p:ext>
            </p:extLst>
          </p:nvPr>
        </p:nvGraphicFramePr>
        <p:xfrm>
          <a:off x="710540" y="1324099"/>
          <a:ext cx="10675918" cy="5527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a:extLst>
              <a:ext uri="{FF2B5EF4-FFF2-40B4-BE49-F238E27FC236}">
                <a16:creationId xmlns:a16="http://schemas.microsoft.com/office/drawing/2014/main" id="{809D85C6-9342-1B35-EF51-8922E452EEB7}"/>
              </a:ext>
            </a:extLst>
          </p:cNvPr>
          <p:cNvSpPr>
            <a:spLocks noGrp="1"/>
          </p:cNvSpPr>
          <p:nvPr>
            <p:ph type="title"/>
          </p:nvPr>
        </p:nvSpPr>
        <p:spPr>
          <a:xfrm>
            <a:off x="790699" y="421301"/>
            <a:ext cx="10515600" cy="1325563"/>
          </a:xfrm>
        </p:spPr>
        <p:txBody>
          <a:bodyPr/>
          <a:lstStyle/>
          <a:p>
            <a:pPr algn="ctr"/>
            <a:r>
              <a:rPr lang="en-US" dirty="0"/>
              <a:t>The Competitions</a:t>
            </a:r>
          </a:p>
        </p:txBody>
      </p:sp>
    </p:spTree>
    <p:extLst>
      <p:ext uri="{BB962C8B-B14F-4D97-AF65-F5344CB8AC3E}">
        <p14:creationId xmlns:p14="http://schemas.microsoft.com/office/powerpoint/2010/main" val="727995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81593-8EC8-16E8-4F95-A346A66BA686}"/>
              </a:ext>
            </a:extLst>
          </p:cNvPr>
          <p:cNvSpPr>
            <a:spLocks noGrp="1"/>
          </p:cNvSpPr>
          <p:nvPr>
            <p:ph type="title"/>
          </p:nvPr>
        </p:nvSpPr>
        <p:spPr/>
        <p:txBody>
          <a:bodyPr/>
          <a:lstStyle/>
          <a:p>
            <a:pPr algn="ctr"/>
            <a:r>
              <a:rPr lang="en-US" dirty="0"/>
              <a:t>Front End Competition</a:t>
            </a:r>
          </a:p>
        </p:txBody>
      </p:sp>
      <p:sp>
        <p:nvSpPr>
          <p:cNvPr id="3" name="Content Placeholder 2">
            <a:extLst>
              <a:ext uri="{FF2B5EF4-FFF2-40B4-BE49-F238E27FC236}">
                <a16:creationId xmlns:a16="http://schemas.microsoft.com/office/drawing/2014/main" id="{7EE8BEE1-5275-5BC9-33DA-8843513D9025}"/>
              </a:ext>
            </a:extLst>
          </p:cNvPr>
          <p:cNvSpPr>
            <a:spLocks noGrp="1"/>
          </p:cNvSpPr>
          <p:nvPr>
            <p:ph idx="1"/>
          </p:nvPr>
        </p:nvSpPr>
        <p:spPr/>
        <p:txBody>
          <a:bodyPr>
            <a:normAutofit/>
          </a:bodyPr>
          <a:lstStyle/>
          <a:p>
            <a:r>
              <a:rPr lang="en-US" dirty="0"/>
              <a:t>Main goal</a:t>
            </a:r>
          </a:p>
          <a:p>
            <a:pPr lvl="1"/>
            <a:r>
              <a:rPr lang="en-US" dirty="0"/>
              <a:t>Create a website that tests your team or individual skills.</a:t>
            </a:r>
          </a:p>
          <a:p>
            <a:r>
              <a:rPr lang="en-US" dirty="0"/>
              <a:t>Main points</a:t>
            </a:r>
          </a:p>
          <a:p>
            <a:pPr lvl="1"/>
            <a:r>
              <a:rPr lang="en-US" sz="2000" dirty="0"/>
              <a:t>This competition focus strictly on the UI and not the backend. </a:t>
            </a:r>
          </a:p>
          <a:p>
            <a:pPr lvl="1"/>
            <a:r>
              <a:rPr lang="en-US" sz="2000" dirty="0"/>
              <a:t>The website </a:t>
            </a:r>
            <a:r>
              <a:rPr lang="en-US" sz="2000" b="1" dirty="0"/>
              <a:t>can</a:t>
            </a:r>
            <a:r>
              <a:rPr lang="en-US" sz="2000" dirty="0"/>
              <a:t> be setup to function as if it had a backend (not required), but no actual backend code is required.</a:t>
            </a:r>
          </a:p>
          <a:p>
            <a:pPr lvl="1"/>
            <a:r>
              <a:rPr lang="en-US" sz="2000" dirty="0"/>
              <a:t>Code would generally be written in web development languages such as HTML, CSS and JavaScript.</a:t>
            </a:r>
          </a:p>
          <a:p>
            <a:endParaRPr lang="en-US" sz="2400" dirty="0"/>
          </a:p>
        </p:txBody>
      </p:sp>
    </p:spTree>
    <p:extLst>
      <p:ext uri="{BB962C8B-B14F-4D97-AF65-F5344CB8AC3E}">
        <p14:creationId xmlns:p14="http://schemas.microsoft.com/office/powerpoint/2010/main" val="2493610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A5A11-2E29-A163-5B7E-3B69EBC60A44}"/>
              </a:ext>
            </a:extLst>
          </p:cNvPr>
          <p:cNvSpPr>
            <a:spLocks noGrp="1"/>
          </p:cNvSpPr>
          <p:nvPr>
            <p:ph type="title"/>
          </p:nvPr>
        </p:nvSpPr>
        <p:spPr/>
        <p:txBody>
          <a:bodyPr/>
          <a:lstStyle/>
          <a:p>
            <a:pPr algn="ctr"/>
            <a:r>
              <a:rPr lang="en-US" dirty="0"/>
              <a:t>Full-Stack Competition</a:t>
            </a:r>
          </a:p>
        </p:txBody>
      </p:sp>
      <p:sp>
        <p:nvSpPr>
          <p:cNvPr id="3" name="Content Placeholder 2">
            <a:extLst>
              <a:ext uri="{FF2B5EF4-FFF2-40B4-BE49-F238E27FC236}">
                <a16:creationId xmlns:a16="http://schemas.microsoft.com/office/drawing/2014/main" id="{377FD9C8-913D-92B3-DE21-A0D5C34DBCF5}"/>
              </a:ext>
            </a:extLst>
          </p:cNvPr>
          <p:cNvSpPr>
            <a:spLocks noGrp="1"/>
          </p:cNvSpPr>
          <p:nvPr>
            <p:ph idx="1"/>
          </p:nvPr>
        </p:nvSpPr>
        <p:spPr/>
        <p:txBody>
          <a:bodyPr/>
          <a:lstStyle/>
          <a:p>
            <a:r>
              <a:rPr lang="en-US" dirty="0"/>
              <a:t>Main goal</a:t>
            </a:r>
          </a:p>
          <a:p>
            <a:pPr lvl="1"/>
            <a:r>
              <a:rPr lang="en-US" dirty="0"/>
              <a:t>Same as Front End Competition, but also tasks participants with building the backend of the website as well. </a:t>
            </a:r>
          </a:p>
          <a:p>
            <a:pPr lvl="1"/>
            <a:r>
              <a:rPr lang="en-US" dirty="0"/>
              <a:t>The end goal is a fully functional website with backend components, completing the task you have set out to do.</a:t>
            </a:r>
          </a:p>
          <a:p>
            <a:pPr lvl="1"/>
            <a:r>
              <a:rPr lang="en-US" dirty="0"/>
              <a:t>HTML/CSS/JavaScript/Django/Python/Perl/Etc.</a:t>
            </a:r>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583405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83449-92E4-F908-92DA-8185E8082A80}"/>
              </a:ext>
            </a:extLst>
          </p:cNvPr>
          <p:cNvSpPr>
            <a:spLocks noGrp="1"/>
          </p:cNvSpPr>
          <p:nvPr>
            <p:ph type="title"/>
          </p:nvPr>
        </p:nvSpPr>
        <p:spPr>
          <a:xfrm>
            <a:off x="838200" y="365126"/>
            <a:ext cx="10515600" cy="1053976"/>
          </a:xfrm>
        </p:spPr>
        <p:txBody>
          <a:bodyPr/>
          <a:lstStyle/>
          <a:p>
            <a:r>
              <a:rPr lang="en-US" dirty="0"/>
              <a:t>Categories Explained</a:t>
            </a:r>
          </a:p>
        </p:txBody>
      </p:sp>
      <p:sp>
        <p:nvSpPr>
          <p:cNvPr id="3" name="Content Placeholder 2">
            <a:extLst>
              <a:ext uri="{FF2B5EF4-FFF2-40B4-BE49-F238E27FC236}">
                <a16:creationId xmlns:a16="http://schemas.microsoft.com/office/drawing/2014/main" id="{4A86999A-9C42-2063-D787-1B013910A49D}"/>
              </a:ext>
            </a:extLst>
          </p:cNvPr>
          <p:cNvSpPr>
            <a:spLocks noGrp="1"/>
          </p:cNvSpPr>
          <p:nvPr>
            <p:ph idx="1"/>
          </p:nvPr>
        </p:nvSpPr>
        <p:spPr/>
        <p:txBody>
          <a:bodyPr>
            <a:normAutofit/>
          </a:bodyPr>
          <a:lstStyle/>
          <a:p>
            <a:r>
              <a:rPr lang="en-US" dirty="0"/>
              <a:t>UX Design</a:t>
            </a:r>
          </a:p>
          <a:p>
            <a:pPr lvl="1"/>
            <a:r>
              <a:rPr lang="en-US" dirty="0"/>
              <a:t>Main goal: The UX should be aesthetically pleasing but still be simple and intuitive. </a:t>
            </a:r>
          </a:p>
          <a:p>
            <a:r>
              <a:rPr lang="en-US" dirty="0"/>
              <a:t>Documentation</a:t>
            </a:r>
          </a:p>
          <a:p>
            <a:pPr lvl="1"/>
            <a:r>
              <a:rPr lang="en-US" dirty="0"/>
              <a:t>Main goal: A comprehensive documentation explaining how the program functions. </a:t>
            </a:r>
          </a:p>
          <a:p>
            <a:r>
              <a:rPr lang="en-US" dirty="0"/>
              <a:t>Cleanest Implementation </a:t>
            </a:r>
          </a:p>
          <a:p>
            <a:pPr lvl="1"/>
            <a:r>
              <a:rPr lang="en-US" dirty="0"/>
              <a:t>Main goal: A human readable organization of your code that is easy to understand visually (Ex. Descriptive variable names, not </a:t>
            </a:r>
            <a:r>
              <a:rPr lang="en-US" dirty="0" err="1"/>
              <a:t>x,y,z</a:t>
            </a:r>
            <a:r>
              <a:rPr lang="en-US" dirty="0"/>
              <a:t>).</a:t>
            </a:r>
          </a:p>
          <a:p>
            <a:pPr marL="0" indent="0">
              <a:buNone/>
            </a:pPr>
            <a:endParaRPr lang="en-US" dirty="0"/>
          </a:p>
          <a:p>
            <a:pPr lvl="1"/>
            <a:endParaRPr lang="en-US" dirty="0"/>
          </a:p>
        </p:txBody>
      </p:sp>
    </p:spTree>
    <p:extLst>
      <p:ext uri="{BB962C8B-B14F-4D97-AF65-F5344CB8AC3E}">
        <p14:creationId xmlns:p14="http://schemas.microsoft.com/office/powerpoint/2010/main" val="953199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ED3DB-5C36-7D24-95B3-B23DDCC97AAB}"/>
              </a:ext>
            </a:extLst>
          </p:cNvPr>
          <p:cNvSpPr>
            <a:spLocks noGrp="1"/>
          </p:cNvSpPr>
          <p:nvPr>
            <p:ph type="title"/>
          </p:nvPr>
        </p:nvSpPr>
        <p:spPr/>
        <p:txBody>
          <a:bodyPr/>
          <a:lstStyle/>
          <a:p>
            <a:r>
              <a:rPr lang="en-US" dirty="0"/>
              <a:t>Categories Explained cont.</a:t>
            </a:r>
          </a:p>
        </p:txBody>
      </p:sp>
      <p:sp>
        <p:nvSpPr>
          <p:cNvPr id="3" name="Content Placeholder 2">
            <a:extLst>
              <a:ext uri="{FF2B5EF4-FFF2-40B4-BE49-F238E27FC236}">
                <a16:creationId xmlns:a16="http://schemas.microsoft.com/office/drawing/2014/main" id="{6108195E-13D5-B32E-292B-F3DAEC75F660}"/>
              </a:ext>
            </a:extLst>
          </p:cNvPr>
          <p:cNvSpPr>
            <a:spLocks noGrp="1"/>
          </p:cNvSpPr>
          <p:nvPr>
            <p:ph idx="1"/>
          </p:nvPr>
        </p:nvSpPr>
        <p:spPr/>
        <p:txBody>
          <a:bodyPr>
            <a:normAutofit/>
          </a:bodyPr>
          <a:lstStyle/>
          <a:p>
            <a:r>
              <a:rPr lang="en-US" dirty="0"/>
              <a:t>Data Structure/Organization</a:t>
            </a:r>
          </a:p>
          <a:p>
            <a:pPr lvl="1"/>
            <a:r>
              <a:rPr lang="en-US" dirty="0"/>
              <a:t>Main goal: A well formatted and efficient data path through the various methods in your project. </a:t>
            </a:r>
          </a:p>
          <a:p>
            <a:pPr lvl="1"/>
            <a:r>
              <a:rPr lang="en-US" dirty="0"/>
              <a:t>Make sure the scope matches the problem.</a:t>
            </a:r>
          </a:p>
          <a:p>
            <a:r>
              <a:rPr lang="en-US" dirty="0"/>
              <a:t>Honorable Mention</a:t>
            </a:r>
          </a:p>
          <a:p>
            <a:pPr lvl="1"/>
            <a:r>
              <a:rPr lang="en-US" dirty="0"/>
              <a:t>Main goal: This award is intended for any project that we feel didn’t fit into any of the other categories but deserves an award.</a:t>
            </a:r>
          </a:p>
          <a:p>
            <a:pPr marL="0" indent="0">
              <a:buNone/>
            </a:pPr>
            <a:endParaRPr lang="en-US" dirty="0"/>
          </a:p>
        </p:txBody>
      </p:sp>
    </p:spTree>
    <p:extLst>
      <p:ext uri="{BB962C8B-B14F-4D97-AF65-F5344CB8AC3E}">
        <p14:creationId xmlns:p14="http://schemas.microsoft.com/office/powerpoint/2010/main" val="3575489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15CA8-86A9-8DE1-19BD-7CF38570838E}"/>
              </a:ext>
            </a:extLst>
          </p:cNvPr>
          <p:cNvSpPr>
            <a:spLocks noGrp="1"/>
          </p:cNvSpPr>
          <p:nvPr>
            <p:ph type="title"/>
          </p:nvPr>
        </p:nvSpPr>
        <p:spPr/>
        <p:txBody>
          <a:bodyPr/>
          <a:lstStyle/>
          <a:p>
            <a:r>
              <a:rPr lang="en-US"/>
              <a:t>Where to submit</a:t>
            </a:r>
            <a:endParaRPr lang="en-US" dirty="0"/>
          </a:p>
        </p:txBody>
      </p:sp>
      <p:sp>
        <p:nvSpPr>
          <p:cNvPr id="3" name="Content Placeholder 2">
            <a:extLst>
              <a:ext uri="{FF2B5EF4-FFF2-40B4-BE49-F238E27FC236}">
                <a16:creationId xmlns:a16="http://schemas.microsoft.com/office/drawing/2014/main" id="{73FD1A77-5B23-165A-8E85-E69106E2D5B3}"/>
              </a:ext>
            </a:extLst>
          </p:cNvPr>
          <p:cNvSpPr>
            <a:spLocks noGrp="1"/>
          </p:cNvSpPr>
          <p:nvPr>
            <p:ph idx="1"/>
          </p:nvPr>
        </p:nvSpPr>
        <p:spPr/>
        <p:txBody>
          <a:bodyPr/>
          <a:lstStyle/>
          <a:p>
            <a:pPr marL="0" indent="0">
              <a:buNone/>
            </a:pPr>
            <a:r>
              <a:rPr lang="en-US" dirty="0"/>
              <a:t>All submissions will be submitted on Canvas by February 19</a:t>
            </a:r>
            <a:r>
              <a:rPr lang="en-US" baseline="30000" dirty="0"/>
              <a:t>th</a:t>
            </a:r>
            <a:r>
              <a:rPr lang="en-US" dirty="0"/>
              <a:t> at 11:59pm under the Webmasters Hackathon assignment (</a:t>
            </a:r>
            <a:r>
              <a:rPr lang="en-US" dirty="0">
                <a:hlinkClick r:id="rId3"/>
              </a:rPr>
              <a:t>link</a:t>
            </a:r>
            <a:r>
              <a:rPr lang="en-US" dirty="0"/>
              <a:t>).</a:t>
            </a:r>
          </a:p>
          <a:p>
            <a:pPr marL="0" indent="0">
              <a:buNone/>
            </a:pPr>
            <a:endParaRPr lang="en-US" sz="2400" i="1" dirty="0">
              <a:solidFill>
                <a:srgbClr val="FF0000"/>
              </a:solidFill>
            </a:endParaRPr>
          </a:p>
          <a:p>
            <a:pPr marL="0" indent="0">
              <a:buNone/>
            </a:pPr>
            <a:r>
              <a:rPr lang="en-US" sz="2400" i="1" dirty="0">
                <a:solidFill>
                  <a:srgbClr val="FF0000"/>
                </a:solidFill>
              </a:rPr>
              <a:t>Note: If you are not already enrolled in the CS Club canvas page, please enroll here </a:t>
            </a:r>
            <a:r>
              <a:rPr lang="en-US" sz="2400" i="1" dirty="0">
                <a:hlinkClick r:id="rId4"/>
              </a:rPr>
              <a:t>(link)</a:t>
            </a:r>
            <a:r>
              <a:rPr lang="en-US" sz="2400" i="1" dirty="0">
                <a:solidFill>
                  <a:srgbClr val="FF0000"/>
                </a:solidFill>
              </a:rPr>
              <a:t>.</a:t>
            </a:r>
          </a:p>
          <a:p>
            <a:pPr marL="0" indent="0">
              <a:buNone/>
            </a:pPr>
            <a:endParaRPr lang="en-US" dirty="0"/>
          </a:p>
        </p:txBody>
      </p:sp>
    </p:spTree>
    <p:extLst>
      <p:ext uri="{BB962C8B-B14F-4D97-AF65-F5344CB8AC3E}">
        <p14:creationId xmlns:p14="http://schemas.microsoft.com/office/powerpoint/2010/main" val="3217975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9D830-6138-2FC6-20F9-0E361E24D4BF}"/>
              </a:ext>
            </a:extLst>
          </p:cNvPr>
          <p:cNvSpPr>
            <a:spLocks noGrp="1"/>
          </p:cNvSpPr>
          <p:nvPr>
            <p:ph type="title"/>
          </p:nvPr>
        </p:nvSpPr>
        <p:spPr/>
        <p:txBody>
          <a:bodyPr/>
          <a:lstStyle/>
          <a:p>
            <a:r>
              <a:rPr lang="en-US" dirty="0"/>
              <a:t>Submission Details</a:t>
            </a:r>
          </a:p>
        </p:txBody>
      </p:sp>
      <p:sp>
        <p:nvSpPr>
          <p:cNvPr id="3" name="Content Placeholder 2">
            <a:extLst>
              <a:ext uri="{FF2B5EF4-FFF2-40B4-BE49-F238E27FC236}">
                <a16:creationId xmlns:a16="http://schemas.microsoft.com/office/drawing/2014/main" id="{682E2752-4FCA-9866-A7B4-2E822C52380D}"/>
              </a:ext>
            </a:extLst>
          </p:cNvPr>
          <p:cNvSpPr>
            <a:spLocks noGrp="1"/>
          </p:cNvSpPr>
          <p:nvPr>
            <p:ph idx="1"/>
          </p:nvPr>
        </p:nvSpPr>
        <p:spPr/>
        <p:txBody>
          <a:bodyPr>
            <a:normAutofit/>
          </a:bodyPr>
          <a:lstStyle/>
          <a:p>
            <a:r>
              <a:rPr lang="en-US" dirty="0"/>
              <a:t>Each project submission should have the following</a:t>
            </a:r>
          </a:p>
          <a:p>
            <a:pPr lvl="1"/>
            <a:r>
              <a:rPr lang="en-US" dirty="0"/>
              <a:t>Project code </a:t>
            </a:r>
          </a:p>
          <a:p>
            <a:pPr lvl="1"/>
            <a:r>
              <a:rPr lang="en-US" dirty="0"/>
              <a:t>Project Documentation </a:t>
            </a:r>
          </a:p>
          <a:p>
            <a:pPr lvl="1"/>
            <a:r>
              <a:rPr lang="en-US" dirty="0"/>
              <a:t>Name/Names</a:t>
            </a:r>
          </a:p>
          <a:p>
            <a:pPr lvl="1"/>
            <a:r>
              <a:rPr lang="en-US" dirty="0"/>
              <a:t>Group Name</a:t>
            </a:r>
          </a:p>
          <a:p>
            <a:pPr lvl="1"/>
            <a:r>
              <a:rPr lang="en-US" dirty="0"/>
              <a:t>Video Presentation</a:t>
            </a:r>
          </a:p>
          <a:p>
            <a:pPr marL="457200" lvl="1" indent="0">
              <a:buNone/>
            </a:pPr>
            <a:endParaRPr lang="en-US" dirty="0"/>
          </a:p>
          <a:p>
            <a:pPr lvl="1"/>
            <a:endParaRPr lang="en-US" dirty="0"/>
          </a:p>
          <a:p>
            <a:pPr lvl="1"/>
            <a:endParaRPr lang="en-US" dirty="0"/>
          </a:p>
          <a:p>
            <a:pPr marL="0" indent="0">
              <a:buNone/>
            </a:pPr>
            <a:endParaRPr lang="en-US" dirty="0"/>
          </a:p>
        </p:txBody>
      </p:sp>
    </p:spTree>
    <p:extLst>
      <p:ext uri="{BB962C8B-B14F-4D97-AF65-F5344CB8AC3E}">
        <p14:creationId xmlns:p14="http://schemas.microsoft.com/office/powerpoint/2010/main" val="2002270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11EC8-211D-E6C9-7F89-35085634E1E6}"/>
              </a:ext>
            </a:extLst>
          </p:cNvPr>
          <p:cNvSpPr>
            <a:spLocks noGrp="1"/>
          </p:cNvSpPr>
          <p:nvPr>
            <p:ph type="title"/>
          </p:nvPr>
        </p:nvSpPr>
        <p:spPr>
          <a:xfrm>
            <a:off x="838200" y="174827"/>
            <a:ext cx="10515600" cy="1325563"/>
          </a:xfrm>
        </p:spPr>
        <p:txBody>
          <a:bodyPr/>
          <a:lstStyle/>
          <a:p>
            <a:r>
              <a:rPr lang="en-US" dirty="0"/>
              <a:t>Important Dates / Meeting times</a:t>
            </a:r>
          </a:p>
        </p:txBody>
      </p:sp>
      <p:sp>
        <p:nvSpPr>
          <p:cNvPr id="3" name="Content Placeholder 2">
            <a:extLst>
              <a:ext uri="{FF2B5EF4-FFF2-40B4-BE49-F238E27FC236}">
                <a16:creationId xmlns:a16="http://schemas.microsoft.com/office/drawing/2014/main" id="{BE8D33CA-2C28-C629-4AA9-D115BB4ADD68}"/>
              </a:ext>
            </a:extLst>
          </p:cNvPr>
          <p:cNvSpPr>
            <a:spLocks noGrp="1"/>
          </p:cNvSpPr>
          <p:nvPr>
            <p:ph idx="1"/>
          </p:nvPr>
        </p:nvSpPr>
        <p:spPr>
          <a:xfrm>
            <a:off x="838200" y="1500390"/>
            <a:ext cx="10515600" cy="5357610"/>
          </a:xfrm>
        </p:spPr>
        <p:txBody>
          <a:bodyPr>
            <a:normAutofit fontScale="92500" lnSpcReduction="10000"/>
          </a:bodyPr>
          <a:lstStyle/>
          <a:p>
            <a:pPr marL="0" indent="0">
              <a:buNone/>
            </a:pPr>
            <a:r>
              <a:rPr lang="en-US" dirty="0"/>
              <a:t>Day 1: Monday February 13</a:t>
            </a:r>
            <a:r>
              <a:rPr lang="en-US" baseline="30000" dirty="0"/>
              <a:t>th</a:t>
            </a:r>
            <a:r>
              <a:rPr lang="en-US" dirty="0"/>
              <a:t> 6pm-9pm</a:t>
            </a:r>
          </a:p>
          <a:p>
            <a:pPr lvl="1"/>
            <a:r>
              <a:rPr lang="en-US" dirty="0"/>
              <a:t>This is the breakout day where we’ll discuss the rules/contents of the competition and form groups.</a:t>
            </a:r>
          </a:p>
          <a:p>
            <a:pPr lvl="1"/>
            <a:endParaRPr lang="en-US" dirty="0"/>
          </a:p>
          <a:p>
            <a:pPr marL="0" indent="0">
              <a:buNone/>
            </a:pPr>
            <a:r>
              <a:rPr lang="en-US" dirty="0"/>
              <a:t>Day 3: Wednesday February 15</a:t>
            </a:r>
            <a:r>
              <a:rPr lang="en-US" baseline="30000" dirty="0"/>
              <a:t>th</a:t>
            </a:r>
            <a:r>
              <a:rPr lang="en-US" dirty="0"/>
              <a:t> 1pm-4pm</a:t>
            </a:r>
          </a:p>
          <a:p>
            <a:pPr lvl="1"/>
            <a:r>
              <a:rPr lang="en-US" dirty="0"/>
              <a:t>Another in-person meeting where you can ask us questions and collaborate in person with your teams.</a:t>
            </a:r>
          </a:p>
          <a:p>
            <a:pPr lvl="1"/>
            <a:endParaRPr lang="en-US" dirty="0"/>
          </a:p>
          <a:p>
            <a:pPr marL="0" indent="0">
              <a:buNone/>
            </a:pPr>
            <a:r>
              <a:rPr lang="en-US" dirty="0"/>
              <a:t>Day 5: Friday February 17</a:t>
            </a:r>
            <a:r>
              <a:rPr lang="en-US" baseline="30000" dirty="0"/>
              <a:t>th</a:t>
            </a:r>
            <a:r>
              <a:rPr lang="en-US" dirty="0"/>
              <a:t> 1pm-4pm</a:t>
            </a:r>
          </a:p>
          <a:p>
            <a:pPr lvl="1"/>
            <a:r>
              <a:rPr lang="en-US" dirty="0"/>
              <a:t>Last in-person meeting before the deadline</a:t>
            </a:r>
          </a:p>
          <a:p>
            <a:pPr lvl="1"/>
            <a:endParaRPr lang="en-US" dirty="0"/>
          </a:p>
          <a:p>
            <a:pPr marL="0" indent="0">
              <a:buNone/>
            </a:pPr>
            <a:r>
              <a:rPr lang="en-US" dirty="0"/>
              <a:t>Day 7 Sunday February 19</a:t>
            </a:r>
            <a:r>
              <a:rPr lang="en-US" baseline="30000" dirty="0"/>
              <a:t>th</a:t>
            </a:r>
            <a:r>
              <a:rPr lang="en-US" dirty="0"/>
              <a:t> 11:59pm</a:t>
            </a:r>
          </a:p>
          <a:p>
            <a:pPr lvl="1"/>
            <a:r>
              <a:rPr lang="en-US" dirty="0"/>
              <a:t>The FINAL SUBMISSION for the Webmasters competition. </a:t>
            </a:r>
          </a:p>
          <a:p>
            <a:pPr lvl="1"/>
            <a:r>
              <a:rPr lang="en-US" dirty="0">
                <a:highlight>
                  <a:srgbClr val="FF0000"/>
                </a:highlight>
              </a:rPr>
              <a:t>NO LATE SUBMISSIONS</a:t>
            </a:r>
            <a:r>
              <a:rPr lang="en-US" dirty="0"/>
              <a:t> will be accepted past this date. </a:t>
            </a:r>
          </a:p>
        </p:txBody>
      </p:sp>
    </p:spTree>
    <p:extLst>
      <p:ext uri="{BB962C8B-B14F-4D97-AF65-F5344CB8AC3E}">
        <p14:creationId xmlns:p14="http://schemas.microsoft.com/office/powerpoint/2010/main" val="8858050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1857</TotalTime>
  <Words>1067</Words>
  <Application>Microsoft Office PowerPoint</Application>
  <PresentationFormat>Widescreen</PresentationFormat>
  <Paragraphs>134</Paragraphs>
  <Slides>12</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Webmasters Hackathon</vt:lpstr>
      <vt:lpstr>The Competitions</vt:lpstr>
      <vt:lpstr>Front End Competition</vt:lpstr>
      <vt:lpstr>Full-Stack Competition</vt:lpstr>
      <vt:lpstr>Categories Explained</vt:lpstr>
      <vt:lpstr>Categories Explained cont.</vt:lpstr>
      <vt:lpstr>Where to submit</vt:lpstr>
      <vt:lpstr>Submission Details</vt:lpstr>
      <vt:lpstr>Important Dates / Meeting times</vt:lpstr>
      <vt:lpstr>Rules and polices</vt:lpstr>
      <vt:lpstr>Contact info</vt:lpstr>
      <vt:lpstr>Contact info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Reindl, William Lorenz</dc:creator>
  <cp:lastModifiedBy>Sanchez, Edwin Antonio</cp:lastModifiedBy>
  <cp:revision>16</cp:revision>
  <dcterms:created xsi:type="dcterms:W3CDTF">2022-12-29T18:00:19Z</dcterms:created>
  <dcterms:modified xsi:type="dcterms:W3CDTF">2023-01-21T21:04:04Z</dcterms:modified>
</cp:coreProperties>
</file>