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8" r:id="rId2"/>
  </p:sldIdLst>
  <p:sldSz cx="40233600" cy="3108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79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85"/>
    <p:restoredTop sz="94686"/>
  </p:normalViewPr>
  <p:slideViewPr>
    <p:cSldViewPr snapToGrid="0">
      <p:cViewPr>
        <p:scale>
          <a:sx n="20" d="100"/>
          <a:sy n="20" d="100"/>
        </p:scale>
        <p:origin x="1560" y="1048"/>
      </p:cViewPr>
      <p:guideLst>
        <p:guide orient="horz" pos="97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45"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70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71517" y="4500542"/>
            <a:ext cx="37490700" cy="12406800"/>
          </a:xfrm>
          <a:prstGeom prst="rect">
            <a:avLst/>
          </a:prstGeom>
        </p:spPr>
        <p:txBody>
          <a:bodyPr spcFirstLastPara="1" wrap="square" lIns="452375" tIns="452375" rIns="452375" bIns="452375" anchor="b" anchorCtr="0"/>
          <a:lstStyle>
            <a:lvl1pPr lvl="0" algn="ctr">
              <a:spcBef>
                <a:spcPts val="0"/>
              </a:spcBef>
              <a:spcAft>
                <a:spcPts val="0"/>
              </a:spcAft>
              <a:buSzPts val="25700"/>
              <a:buNone/>
              <a:defRPr sz="25700"/>
            </a:lvl1pPr>
            <a:lvl2pPr lvl="1" algn="ctr">
              <a:spcBef>
                <a:spcPts val="0"/>
              </a:spcBef>
              <a:spcAft>
                <a:spcPts val="0"/>
              </a:spcAft>
              <a:buSzPts val="25700"/>
              <a:buNone/>
              <a:defRPr sz="25700"/>
            </a:lvl2pPr>
            <a:lvl3pPr lvl="2" algn="ctr">
              <a:spcBef>
                <a:spcPts val="0"/>
              </a:spcBef>
              <a:spcAft>
                <a:spcPts val="0"/>
              </a:spcAft>
              <a:buSzPts val="25700"/>
              <a:buNone/>
              <a:defRPr sz="25700"/>
            </a:lvl3pPr>
            <a:lvl4pPr lvl="3" algn="ctr">
              <a:spcBef>
                <a:spcPts val="0"/>
              </a:spcBef>
              <a:spcAft>
                <a:spcPts val="0"/>
              </a:spcAft>
              <a:buSzPts val="25700"/>
              <a:buNone/>
              <a:defRPr sz="25700"/>
            </a:lvl4pPr>
            <a:lvl5pPr lvl="4" algn="ctr">
              <a:spcBef>
                <a:spcPts val="0"/>
              </a:spcBef>
              <a:spcAft>
                <a:spcPts val="0"/>
              </a:spcAft>
              <a:buSzPts val="25700"/>
              <a:buNone/>
              <a:defRPr sz="25700"/>
            </a:lvl5pPr>
            <a:lvl6pPr lvl="5" algn="ctr">
              <a:spcBef>
                <a:spcPts val="0"/>
              </a:spcBef>
              <a:spcAft>
                <a:spcPts val="0"/>
              </a:spcAft>
              <a:buSzPts val="25700"/>
              <a:buNone/>
              <a:defRPr sz="25700"/>
            </a:lvl6pPr>
            <a:lvl7pPr lvl="6" algn="ctr">
              <a:spcBef>
                <a:spcPts val="0"/>
              </a:spcBef>
              <a:spcAft>
                <a:spcPts val="0"/>
              </a:spcAft>
              <a:buSzPts val="25700"/>
              <a:buNone/>
              <a:defRPr sz="25700"/>
            </a:lvl7pPr>
            <a:lvl8pPr lvl="7" algn="ctr">
              <a:spcBef>
                <a:spcPts val="0"/>
              </a:spcBef>
              <a:spcAft>
                <a:spcPts val="0"/>
              </a:spcAft>
              <a:buSzPts val="25700"/>
              <a:buNone/>
              <a:defRPr sz="25700"/>
            </a:lvl8pPr>
            <a:lvl9pPr lvl="8" algn="ctr">
              <a:spcBef>
                <a:spcPts val="0"/>
              </a:spcBef>
              <a:spcAft>
                <a:spcPts val="0"/>
              </a:spcAft>
              <a:buSzPts val="25700"/>
              <a:buNone/>
              <a:defRPr sz="25700"/>
            </a:lvl9pPr>
          </a:lstStyle>
          <a:p>
            <a:endParaRPr/>
          </a:p>
        </p:txBody>
      </p:sp>
      <p:sp>
        <p:nvSpPr>
          <p:cNvPr id="11" name="Google Shape;11;p2"/>
          <p:cNvSpPr txBox="1">
            <a:spLocks noGrp="1"/>
          </p:cNvSpPr>
          <p:nvPr>
            <p:ph type="subTitle" idx="1"/>
          </p:nvPr>
        </p:nvSpPr>
        <p:spPr>
          <a:xfrm>
            <a:off x="1371480" y="17130711"/>
            <a:ext cx="37490700" cy="4790700"/>
          </a:xfrm>
          <a:prstGeom prst="rect">
            <a:avLst/>
          </a:prstGeom>
        </p:spPr>
        <p:txBody>
          <a:bodyPr spcFirstLastPara="1" wrap="square" lIns="452375" tIns="452375" rIns="452375" bIns="452375" anchor="t" anchorCtr="0"/>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371480" y="2689929"/>
            <a:ext cx="37490700" cy="3461700"/>
          </a:xfrm>
          <a:prstGeom prst="rect">
            <a:avLst/>
          </a:prstGeom>
        </p:spPr>
        <p:txBody>
          <a:bodyPr spcFirstLastPara="1" wrap="square" lIns="452375" tIns="452375" rIns="452375" bIns="452375" anchor="t" anchorCtr="0"/>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371480" y="6966071"/>
            <a:ext cx="17599500" cy="20650200"/>
          </a:xfrm>
          <a:prstGeom prst="rect">
            <a:avLst/>
          </a:prstGeom>
        </p:spPr>
        <p:txBody>
          <a:bodyPr spcFirstLastPara="1" wrap="square" lIns="452375" tIns="452375" rIns="452375" bIns="452375" anchor="t" anchorCtr="0"/>
          <a:lstStyle>
            <a:lvl1pPr marL="457200" lvl="0" indent="-666750">
              <a:spcBef>
                <a:spcPts val="0"/>
              </a:spcBef>
              <a:spcAft>
                <a:spcPts val="0"/>
              </a:spcAft>
              <a:buSzPts val="6900"/>
              <a:buChar char="●"/>
              <a:defRPr sz="6900"/>
            </a:lvl1pPr>
            <a:lvl2pPr marL="914400" lvl="1" indent="-603250">
              <a:spcBef>
                <a:spcPts val="7900"/>
              </a:spcBef>
              <a:spcAft>
                <a:spcPts val="0"/>
              </a:spcAft>
              <a:buSzPts val="5900"/>
              <a:buChar char="○"/>
              <a:defRPr sz="5900"/>
            </a:lvl2pPr>
            <a:lvl3pPr marL="1371600" lvl="2" indent="-603250">
              <a:spcBef>
                <a:spcPts val="7900"/>
              </a:spcBef>
              <a:spcAft>
                <a:spcPts val="0"/>
              </a:spcAft>
              <a:buSzPts val="5900"/>
              <a:buChar char="■"/>
              <a:defRPr sz="5900"/>
            </a:lvl3pPr>
            <a:lvl4pPr marL="1828800" lvl="3" indent="-603250">
              <a:spcBef>
                <a:spcPts val="7900"/>
              </a:spcBef>
              <a:spcAft>
                <a:spcPts val="0"/>
              </a:spcAft>
              <a:buSzPts val="5900"/>
              <a:buChar char="●"/>
              <a:defRPr sz="5900"/>
            </a:lvl4pPr>
            <a:lvl5pPr marL="2286000" lvl="4" indent="-603250">
              <a:spcBef>
                <a:spcPts val="7900"/>
              </a:spcBef>
              <a:spcAft>
                <a:spcPts val="0"/>
              </a:spcAft>
              <a:buSzPts val="5900"/>
              <a:buChar char="○"/>
              <a:defRPr sz="5900"/>
            </a:lvl5pPr>
            <a:lvl6pPr marL="2743200" lvl="5" indent="-603250">
              <a:spcBef>
                <a:spcPts val="7900"/>
              </a:spcBef>
              <a:spcAft>
                <a:spcPts val="0"/>
              </a:spcAft>
              <a:buSzPts val="5900"/>
              <a:buChar char="■"/>
              <a:defRPr sz="5900"/>
            </a:lvl6pPr>
            <a:lvl7pPr marL="3200400" lvl="6" indent="-603250">
              <a:spcBef>
                <a:spcPts val="7900"/>
              </a:spcBef>
              <a:spcAft>
                <a:spcPts val="0"/>
              </a:spcAft>
              <a:buSzPts val="5900"/>
              <a:buChar char="●"/>
              <a:defRPr sz="5900"/>
            </a:lvl7pPr>
            <a:lvl8pPr marL="3657600" lvl="7" indent="-603250">
              <a:spcBef>
                <a:spcPts val="7900"/>
              </a:spcBef>
              <a:spcAft>
                <a:spcPts val="0"/>
              </a:spcAft>
              <a:buSzPts val="5900"/>
              <a:buChar char="○"/>
              <a:defRPr sz="5900"/>
            </a:lvl8pPr>
            <a:lvl9pPr marL="4114800" lvl="8" indent="-603250">
              <a:spcBef>
                <a:spcPts val="7900"/>
              </a:spcBef>
              <a:spcAft>
                <a:spcPts val="7900"/>
              </a:spcAft>
              <a:buSzPts val="5900"/>
              <a:buChar char="■"/>
              <a:defRPr sz="5900"/>
            </a:lvl9pPr>
          </a:lstStyle>
          <a:p>
            <a:endParaRPr/>
          </a:p>
        </p:txBody>
      </p:sp>
      <p:sp>
        <p:nvSpPr>
          <p:cNvPr id="23" name="Google Shape;23;p5"/>
          <p:cNvSpPr txBox="1">
            <a:spLocks noGrp="1"/>
          </p:cNvSpPr>
          <p:nvPr>
            <p:ph type="body" idx="2"/>
          </p:nvPr>
        </p:nvSpPr>
        <p:spPr>
          <a:xfrm>
            <a:off x="21262560" y="6966071"/>
            <a:ext cx="17599500" cy="20650200"/>
          </a:xfrm>
          <a:prstGeom prst="rect">
            <a:avLst/>
          </a:prstGeom>
        </p:spPr>
        <p:txBody>
          <a:bodyPr spcFirstLastPara="1" wrap="square" lIns="452375" tIns="452375" rIns="452375" bIns="452375" anchor="t" anchorCtr="0"/>
          <a:lstStyle>
            <a:lvl1pPr marL="457200" lvl="0" indent="-666750">
              <a:spcBef>
                <a:spcPts val="0"/>
              </a:spcBef>
              <a:spcAft>
                <a:spcPts val="0"/>
              </a:spcAft>
              <a:buSzPts val="6900"/>
              <a:buChar char="●"/>
              <a:defRPr sz="6900"/>
            </a:lvl1pPr>
            <a:lvl2pPr marL="914400" lvl="1" indent="-603250">
              <a:spcBef>
                <a:spcPts val="7900"/>
              </a:spcBef>
              <a:spcAft>
                <a:spcPts val="0"/>
              </a:spcAft>
              <a:buSzPts val="5900"/>
              <a:buChar char="○"/>
              <a:defRPr sz="5900"/>
            </a:lvl2pPr>
            <a:lvl3pPr marL="1371600" lvl="2" indent="-603250">
              <a:spcBef>
                <a:spcPts val="7900"/>
              </a:spcBef>
              <a:spcAft>
                <a:spcPts val="0"/>
              </a:spcAft>
              <a:buSzPts val="5900"/>
              <a:buChar char="■"/>
              <a:defRPr sz="5900"/>
            </a:lvl3pPr>
            <a:lvl4pPr marL="1828800" lvl="3" indent="-603250">
              <a:spcBef>
                <a:spcPts val="7900"/>
              </a:spcBef>
              <a:spcAft>
                <a:spcPts val="0"/>
              </a:spcAft>
              <a:buSzPts val="5900"/>
              <a:buChar char="●"/>
              <a:defRPr sz="5900"/>
            </a:lvl4pPr>
            <a:lvl5pPr marL="2286000" lvl="4" indent="-603250">
              <a:spcBef>
                <a:spcPts val="7900"/>
              </a:spcBef>
              <a:spcAft>
                <a:spcPts val="0"/>
              </a:spcAft>
              <a:buSzPts val="5900"/>
              <a:buChar char="○"/>
              <a:defRPr sz="5900"/>
            </a:lvl5pPr>
            <a:lvl6pPr marL="2743200" lvl="5" indent="-603250">
              <a:spcBef>
                <a:spcPts val="7900"/>
              </a:spcBef>
              <a:spcAft>
                <a:spcPts val="0"/>
              </a:spcAft>
              <a:buSzPts val="5900"/>
              <a:buChar char="■"/>
              <a:defRPr sz="5900"/>
            </a:lvl6pPr>
            <a:lvl7pPr marL="3200400" lvl="6" indent="-603250">
              <a:spcBef>
                <a:spcPts val="7900"/>
              </a:spcBef>
              <a:spcAft>
                <a:spcPts val="0"/>
              </a:spcAft>
              <a:buSzPts val="5900"/>
              <a:buChar char="●"/>
              <a:defRPr sz="5900"/>
            </a:lvl7pPr>
            <a:lvl8pPr marL="3657600" lvl="7" indent="-603250">
              <a:spcBef>
                <a:spcPts val="7900"/>
              </a:spcBef>
              <a:spcAft>
                <a:spcPts val="0"/>
              </a:spcAft>
              <a:buSzPts val="5900"/>
              <a:buChar char="○"/>
              <a:defRPr sz="5900"/>
            </a:lvl8pPr>
            <a:lvl9pPr marL="4114800" lvl="8" indent="-603250">
              <a:spcBef>
                <a:spcPts val="7900"/>
              </a:spcBef>
              <a:spcAft>
                <a:spcPts val="7900"/>
              </a:spcAft>
              <a:buSzPts val="5900"/>
              <a:buChar char="■"/>
              <a:defRPr sz="5900"/>
            </a:lvl9pPr>
          </a:lstStyle>
          <a:p>
            <a:endParaRPr/>
          </a:p>
        </p:txBody>
      </p:sp>
      <p:sp>
        <p:nvSpPr>
          <p:cNvPr id="24" name="Google Shape;24;p5"/>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371480" y="2689929"/>
            <a:ext cx="37490700" cy="3461700"/>
          </a:xfrm>
          <a:prstGeom prst="rect">
            <a:avLst/>
          </a:prstGeom>
        </p:spPr>
        <p:txBody>
          <a:bodyPr spcFirstLastPara="1" wrap="square" lIns="452375" tIns="452375" rIns="452375" bIns="452375" anchor="t" anchorCtr="0"/>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371480" y="3358293"/>
            <a:ext cx="12355200" cy="4567800"/>
          </a:xfrm>
          <a:prstGeom prst="rect">
            <a:avLst/>
          </a:prstGeom>
        </p:spPr>
        <p:txBody>
          <a:bodyPr spcFirstLastPara="1" wrap="square" lIns="452375" tIns="452375" rIns="452375" bIns="452375" anchor="b" anchorCtr="0"/>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0" name="Google Shape;30;p7"/>
          <p:cNvSpPr txBox="1">
            <a:spLocks noGrp="1"/>
          </p:cNvSpPr>
          <p:nvPr>
            <p:ph type="body" idx="1"/>
          </p:nvPr>
        </p:nvSpPr>
        <p:spPr>
          <a:xfrm>
            <a:off x="1371480" y="8399360"/>
            <a:ext cx="12355200" cy="19217700"/>
          </a:xfrm>
          <a:prstGeom prst="rect">
            <a:avLst/>
          </a:prstGeom>
        </p:spPr>
        <p:txBody>
          <a:bodyPr spcFirstLastPara="1" wrap="square" lIns="452375" tIns="452375" rIns="452375" bIns="452375" anchor="t" anchorCtr="0"/>
          <a:lstStyle>
            <a:lvl1pPr marL="457200" lvl="0" indent="-603250">
              <a:spcBef>
                <a:spcPts val="0"/>
              </a:spcBef>
              <a:spcAft>
                <a:spcPts val="0"/>
              </a:spcAft>
              <a:buSzPts val="5900"/>
              <a:buChar char="●"/>
              <a:defRPr sz="5900"/>
            </a:lvl1pPr>
            <a:lvl2pPr marL="914400" lvl="1" indent="-603250">
              <a:spcBef>
                <a:spcPts val="7900"/>
              </a:spcBef>
              <a:spcAft>
                <a:spcPts val="0"/>
              </a:spcAft>
              <a:buSzPts val="5900"/>
              <a:buChar char="○"/>
              <a:defRPr sz="5900"/>
            </a:lvl2pPr>
            <a:lvl3pPr marL="1371600" lvl="2" indent="-603250">
              <a:spcBef>
                <a:spcPts val="7900"/>
              </a:spcBef>
              <a:spcAft>
                <a:spcPts val="0"/>
              </a:spcAft>
              <a:buSzPts val="5900"/>
              <a:buChar char="■"/>
              <a:defRPr sz="5900"/>
            </a:lvl3pPr>
            <a:lvl4pPr marL="1828800" lvl="3" indent="-603250">
              <a:spcBef>
                <a:spcPts val="7900"/>
              </a:spcBef>
              <a:spcAft>
                <a:spcPts val="0"/>
              </a:spcAft>
              <a:buSzPts val="5900"/>
              <a:buChar char="●"/>
              <a:defRPr sz="5900"/>
            </a:lvl4pPr>
            <a:lvl5pPr marL="2286000" lvl="4" indent="-603250">
              <a:spcBef>
                <a:spcPts val="7900"/>
              </a:spcBef>
              <a:spcAft>
                <a:spcPts val="0"/>
              </a:spcAft>
              <a:buSzPts val="5900"/>
              <a:buChar char="○"/>
              <a:defRPr sz="5900"/>
            </a:lvl5pPr>
            <a:lvl6pPr marL="2743200" lvl="5" indent="-603250">
              <a:spcBef>
                <a:spcPts val="7900"/>
              </a:spcBef>
              <a:spcAft>
                <a:spcPts val="0"/>
              </a:spcAft>
              <a:buSzPts val="5900"/>
              <a:buChar char="■"/>
              <a:defRPr sz="5900"/>
            </a:lvl6pPr>
            <a:lvl7pPr marL="3200400" lvl="6" indent="-603250">
              <a:spcBef>
                <a:spcPts val="7900"/>
              </a:spcBef>
              <a:spcAft>
                <a:spcPts val="0"/>
              </a:spcAft>
              <a:buSzPts val="5900"/>
              <a:buChar char="●"/>
              <a:defRPr sz="5900"/>
            </a:lvl7pPr>
            <a:lvl8pPr marL="3657600" lvl="7" indent="-603250">
              <a:spcBef>
                <a:spcPts val="7900"/>
              </a:spcBef>
              <a:spcAft>
                <a:spcPts val="0"/>
              </a:spcAft>
              <a:buSzPts val="5900"/>
              <a:buChar char="○"/>
              <a:defRPr sz="5900"/>
            </a:lvl8pPr>
            <a:lvl9pPr marL="4114800" lvl="8" indent="-603250">
              <a:spcBef>
                <a:spcPts val="7900"/>
              </a:spcBef>
              <a:spcAft>
                <a:spcPts val="7900"/>
              </a:spcAft>
              <a:buSzPts val="5900"/>
              <a:buChar char="■"/>
              <a:defRPr sz="5900"/>
            </a:lvl9pPr>
          </a:lstStyle>
          <a:p>
            <a:endParaRPr/>
          </a:p>
        </p:txBody>
      </p:sp>
      <p:sp>
        <p:nvSpPr>
          <p:cNvPr id="31" name="Google Shape;31;p7"/>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157100" y="2720907"/>
            <a:ext cx="28018200" cy="24726600"/>
          </a:xfrm>
          <a:prstGeom prst="rect">
            <a:avLst/>
          </a:prstGeom>
        </p:spPr>
        <p:txBody>
          <a:bodyPr spcFirstLastPara="1" wrap="square" lIns="452375" tIns="452375" rIns="452375" bIns="452375" anchor="ctr" anchorCtr="0"/>
          <a:lstStyle>
            <a:lvl1pPr lvl="0">
              <a:spcBef>
                <a:spcPts val="0"/>
              </a:spcBef>
              <a:spcAft>
                <a:spcPts val="0"/>
              </a:spcAft>
              <a:buSzPts val="23800"/>
              <a:buNone/>
              <a:defRPr sz="23800"/>
            </a:lvl1pPr>
            <a:lvl2pPr lvl="1">
              <a:spcBef>
                <a:spcPts val="0"/>
              </a:spcBef>
              <a:spcAft>
                <a:spcPts val="0"/>
              </a:spcAft>
              <a:buSzPts val="23800"/>
              <a:buNone/>
              <a:defRPr sz="23800"/>
            </a:lvl2pPr>
            <a:lvl3pPr lvl="2">
              <a:spcBef>
                <a:spcPts val="0"/>
              </a:spcBef>
              <a:spcAft>
                <a:spcPts val="0"/>
              </a:spcAft>
              <a:buSzPts val="23800"/>
              <a:buNone/>
              <a:defRPr sz="23800"/>
            </a:lvl3pPr>
            <a:lvl4pPr lvl="3">
              <a:spcBef>
                <a:spcPts val="0"/>
              </a:spcBef>
              <a:spcAft>
                <a:spcPts val="0"/>
              </a:spcAft>
              <a:buSzPts val="23800"/>
              <a:buNone/>
              <a:defRPr sz="23800"/>
            </a:lvl4pPr>
            <a:lvl5pPr lvl="4">
              <a:spcBef>
                <a:spcPts val="0"/>
              </a:spcBef>
              <a:spcAft>
                <a:spcPts val="0"/>
              </a:spcAft>
              <a:buSzPts val="23800"/>
              <a:buNone/>
              <a:defRPr sz="23800"/>
            </a:lvl5pPr>
            <a:lvl6pPr lvl="5">
              <a:spcBef>
                <a:spcPts val="0"/>
              </a:spcBef>
              <a:spcAft>
                <a:spcPts val="0"/>
              </a:spcAft>
              <a:buSzPts val="23800"/>
              <a:buNone/>
              <a:defRPr sz="23800"/>
            </a:lvl6pPr>
            <a:lvl7pPr lvl="6">
              <a:spcBef>
                <a:spcPts val="0"/>
              </a:spcBef>
              <a:spcAft>
                <a:spcPts val="0"/>
              </a:spcAft>
              <a:buSzPts val="23800"/>
              <a:buNone/>
              <a:defRPr sz="23800"/>
            </a:lvl7pPr>
            <a:lvl8pPr lvl="7">
              <a:spcBef>
                <a:spcPts val="0"/>
              </a:spcBef>
              <a:spcAft>
                <a:spcPts val="0"/>
              </a:spcAft>
              <a:buSzPts val="23800"/>
              <a:buNone/>
              <a:defRPr sz="23800"/>
            </a:lvl8pPr>
            <a:lvl9pPr lvl="8">
              <a:spcBef>
                <a:spcPts val="0"/>
              </a:spcBef>
              <a:spcAft>
                <a:spcPts val="0"/>
              </a:spcAft>
              <a:buSzPts val="23800"/>
              <a:buNone/>
              <a:defRPr sz="23800"/>
            </a:lvl9pPr>
          </a:lstStyle>
          <a:p>
            <a:endParaRPr/>
          </a:p>
        </p:txBody>
      </p:sp>
      <p:sp>
        <p:nvSpPr>
          <p:cNvPr id="34" name="Google Shape;34;p8"/>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0116800" y="-756"/>
            <a:ext cx="20116800" cy="31089600"/>
          </a:xfrm>
          <a:prstGeom prst="rect">
            <a:avLst/>
          </a:prstGeom>
          <a:solidFill>
            <a:schemeClr val="lt2"/>
          </a:solidFill>
          <a:ln>
            <a:noFill/>
          </a:ln>
        </p:spPr>
        <p:txBody>
          <a:bodyPr spcFirstLastPara="1" wrap="square" lIns="452375" tIns="452375" rIns="452375" bIns="4523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168200" y="7453858"/>
            <a:ext cx="17799000" cy="8959800"/>
          </a:xfrm>
          <a:prstGeom prst="rect">
            <a:avLst/>
          </a:prstGeom>
        </p:spPr>
        <p:txBody>
          <a:bodyPr spcFirstLastPara="1" wrap="square" lIns="452375" tIns="452375" rIns="452375" bIns="452375" anchor="b" anchorCtr="0"/>
          <a:lstStyle>
            <a:lvl1pPr lvl="0" algn="ctr">
              <a:spcBef>
                <a:spcPts val="0"/>
              </a:spcBef>
              <a:spcAft>
                <a:spcPts val="0"/>
              </a:spcAft>
              <a:buSzPts val="20800"/>
              <a:buNone/>
              <a:defRPr sz="20800"/>
            </a:lvl1pPr>
            <a:lvl2pPr lvl="1" algn="ctr">
              <a:spcBef>
                <a:spcPts val="0"/>
              </a:spcBef>
              <a:spcAft>
                <a:spcPts val="0"/>
              </a:spcAft>
              <a:buSzPts val="20800"/>
              <a:buNone/>
              <a:defRPr sz="20800"/>
            </a:lvl2pPr>
            <a:lvl3pPr lvl="2" algn="ctr">
              <a:spcBef>
                <a:spcPts val="0"/>
              </a:spcBef>
              <a:spcAft>
                <a:spcPts val="0"/>
              </a:spcAft>
              <a:buSzPts val="20800"/>
              <a:buNone/>
              <a:defRPr sz="20800"/>
            </a:lvl3pPr>
            <a:lvl4pPr lvl="3" algn="ctr">
              <a:spcBef>
                <a:spcPts val="0"/>
              </a:spcBef>
              <a:spcAft>
                <a:spcPts val="0"/>
              </a:spcAft>
              <a:buSzPts val="20800"/>
              <a:buNone/>
              <a:defRPr sz="20800"/>
            </a:lvl4pPr>
            <a:lvl5pPr lvl="4" algn="ctr">
              <a:spcBef>
                <a:spcPts val="0"/>
              </a:spcBef>
              <a:spcAft>
                <a:spcPts val="0"/>
              </a:spcAft>
              <a:buSzPts val="20800"/>
              <a:buNone/>
              <a:defRPr sz="20800"/>
            </a:lvl5pPr>
            <a:lvl6pPr lvl="5" algn="ctr">
              <a:spcBef>
                <a:spcPts val="0"/>
              </a:spcBef>
              <a:spcAft>
                <a:spcPts val="0"/>
              </a:spcAft>
              <a:buSzPts val="20800"/>
              <a:buNone/>
              <a:defRPr sz="20800"/>
            </a:lvl6pPr>
            <a:lvl7pPr lvl="6" algn="ctr">
              <a:spcBef>
                <a:spcPts val="0"/>
              </a:spcBef>
              <a:spcAft>
                <a:spcPts val="0"/>
              </a:spcAft>
              <a:buSzPts val="20800"/>
              <a:buNone/>
              <a:defRPr sz="20800"/>
            </a:lvl7pPr>
            <a:lvl8pPr lvl="7" algn="ctr">
              <a:spcBef>
                <a:spcPts val="0"/>
              </a:spcBef>
              <a:spcAft>
                <a:spcPts val="0"/>
              </a:spcAft>
              <a:buSzPts val="20800"/>
              <a:buNone/>
              <a:defRPr sz="20800"/>
            </a:lvl8pPr>
            <a:lvl9pPr lvl="8" algn="ctr">
              <a:spcBef>
                <a:spcPts val="0"/>
              </a:spcBef>
              <a:spcAft>
                <a:spcPts val="0"/>
              </a:spcAft>
              <a:buSzPts val="20800"/>
              <a:buNone/>
              <a:defRPr sz="20800"/>
            </a:lvl9pPr>
          </a:lstStyle>
          <a:p>
            <a:endParaRPr/>
          </a:p>
        </p:txBody>
      </p:sp>
      <p:sp>
        <p:nvSpPr>
          <p:cNvPr id="38" name="Google Shape;38;p9"/>
          <p:cNvSpPr txBox="1">
            <a:spLocks noGrp="1"/>
          </p:cNvSpPr>
          <p:nvPr>
            <p:ph type="subTitle" idx="1"/>
          </p:nvPr>
        </p:nvSpPr>
        <p:spPr>
          <a:xfrm>
            <a:off x="1168200" y="16943031"/>
            <a:ext cx="17799000" cy="7465500"/>
          </a:xfrm>
          <a:prstGeom prst="rect">
            <a:avLst/>
          </a:prstGeom>
        </p:spPr>
        <p:txBody>
          <a:bodyPr spcFirstLastPara="1" wrap="square" lIns="452375" tIns="452375" rIns="452375" bIns="452375" anchor="t" anchorCtr="0"/>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a:endParaRPr/>
          </a:p>
        </p:txBody>
      </p:sp>
      <p:sp>
        <p:nvSpPr>
          <p:cNvPr id="39" name="Google Shape;39;p9"/>
          <p:cNvSpPr txBox="1">
            <a:spLocks noGrp="1"/>
          </p:cNvSpPr>
          <p:nvPr>
            <p:ph type="body" idx="2"/>
          </p:nvPr>
        </p:nvSpPr>
        <p:spPr>
          <a:xfrm>
            <a:off x="21733800" y="4376631"/>
            <a:ext cx="16882800" cy="22334700"/>
          </a:xfrm>
          <a:prstGeom prst="rect">
            <a:avLst/>
          </a:prstGeom>
        </p:spPr>
        <p:txBody>
          <a:bodyPr spcFirstLastPara="1" wrap="square" lIns="452375" tIns="452375" rIns="452375" bIns="452375" anchor="ctr" anchorCtr="0"/>
          <a:lstStyle>
            <a:lvl1pPr marL="457200" lvl="0" indent="-793750">
              <a:spcBef>
                <a:spcPts val="0"/>
              </a:spcBef>
              <a:spcAft>
                <a:spcPts val="0"/>
              </a:spcAft>
              <a:buSzPts val="8900"/>
              <a:buChar char="●"/>
              <a:defRPr/>
            </a:lvl1pPr>
            <a:lvl2pPr marL="914400" lvl="1" indent="-666750">
              <a:spcBef>
                <a:spcPts val="7900"/>
              </a:spcBef>
              <a:spcAft>
                <a:spcPts val="0"/>
              </a:spcAft>
              <a:buSzPts val="6900"/>
              <a:buChar char="○"/>
              <a:defRPr/>
            </a:lvl2pPr>
            <a:lvl3pPr marL="1371600" lvl="2" indent="-666750">
              <a:spcBef>
                <a:spcPts val="7900"/>
              </a:spcBef>
              <a:spcAft>
                <a:spcPts val="0"/>
              </a:spcAft>
              <a:buSzPts val="6900"/>
              <a:buChar char="■"/>
              <a:defRPr/>
            </a:lvl3pPr>
            <a:lvl4pPr marL="1828800" lvl="3" indent="-666750">
              <a:spcBef>
                <a:spcPts val="7900"/>
              </a:spcBef>
              <a:spcAft>
                <a:spcPts val="0"/>
              </a:spcAft>
              <a:buSzPts val="6900"/>
              <a:buChar char="●"/>
              <a:defRPr/>
            </a:lvl4pPr>
            <a:lvl5pPr marL="2286000" lvl="4" indent="-666750">
              <a:spcBef>
                <a:spcPts val="7900"/>
              </a:spcBef>
              <a:spcAft>
                <a:spcPts val="0"/>
              </a:spcAft>
              <a:buSzPts val="6900"/>
              <a:buChar char="○"/>
              <a:defRPr/>
            </a:lvl5pPr>
            <a:lvl6pPr marL="2743200" lvl="5" indent="-666750">
              <a:spcBef>
                <a:spcPts val="7900"/>
              </a:spcBef>
              <a:spcAft>
                <a:spcPts val="0"/>
              </a:spcAft>
              <a:buSzPts val="6900"/>
              <a:buChar char="■"/>
              <a:defRPr/>
            </a:lvl6pPr>
            <a:lvl7pPr marL="3200400" lvl="6" indent="-666750">
              <a:spcBef>
                <a:spcPts val="7900"/>
              </a:spcBef>
              <a:spcAft>
                <a:spcPts val="0"/>
              </a:spcAft>
              <a:buSzPts val="6900"/>
              <a:buChar char="●"/>
              <a:defRPr/>
            </a:lvl7pPr>
            <a:lvl8pPr marL="3657600" lvl="7" indent="-666750">
              <a:spcBef>
                <a:spcPts val="7900"/>
              </a:spcBef>
              <a:spcAft>
                <a:spcPts val="0"/>
              </a:spcAft>
              <a:buSzPts val="6900"/>
              <a:buChar char="○"/>
              <a:defRPr/>
            </a:lvl8pPr>
            <a:lvl9pPr marL="4114800" lvl="8" indent="-666750">
              <a:spcBef>
                <a:spcPts val="7900"/>
              </a:spcBef>
              <a:spcAft>
                <a:spcPts val="7900"/>
              </a:spcAft>
              <a:buSzPts val="6900"/>
              <a:buChar char="■"/>
              <a:defRPr/>
            </a:lvl9pPr>
          </a:lstStyle>
          <a:p>
            <a:endParaRPr/>
          </a:p>
        </p:txBody>
      </p:sp>
      <p:sp>
        <p:nvSpPr>
          <p:cNvPr id="40" name="Google Shape;40;p9"/>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371480" y="25571476"/>
            <a:ext cx="26394600" cy="3657600"/>
          </a:xfrm>
          <a:prstGeom prst="rect">
            <a:avLst/>
          </a:prstGeom>
        </p:spPr>
        <p:txBody>
          <a:bodyPr spcFirstLastPara="1" wrap="square" lIns="452375" tIns="452375" rIns="452375" bIns="452375" anchor="ctr" anchorCtr="0"/>
          <a:lstStyle>
            <a:lvl1pPr marL="457200" lvl="0" indent="-228600">
              <a:lnSpc>
                <a:spcPct val="100000"/>
              </a:lnSpc>
              <a:spcBef>
                <a:spcPts val="0"/>
              </a:spcBef>
              <a:spcAft>
                <a:spcPts val="0"/>
              </a:spcAft>
              <a:buSzPts val="8900"/>
              <a:buNone/>
              <a:defRPr/>
            </a:lvl1pPr>
          </a:lstStyle>
          <a:p>
            <a:endParaRPr/>
          </a:p>
        </p:txBody>
      </p:sp>
      <p:sp>
        <p:nvSpPr>
          <p:cNvPr id="43" name="Google Shape;43;p10"/>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371480" y="6685911"/>
            <a:ext cx="37490700" cy="11868300"/>
          </a:xfrm>
          <a:prstGeom prst="rect">
            <a:avLst/>
          </a:prstGeom>
        </p:spPr>
        <p:txBody>
          <a:bodyPr spcFirstLastPara="1" wrap="square" lIns="452375" tIns="452375" rIns="452375" bIns="452375" anchor="b" anchorCtr="0"/>
          <a:lstStyle>
            <a:lvl1pPr lvl="0" algn="ctr">
              <a:spcBef>
                <a:spcPts val="0"/>
              </a:spcBef>
              <a:spcAft>
                <a:spcPts val="0"/>
              </a:spcAft>
              <a:buSzPts val="59400"/>
              <a:buNone/>
              <a:defRPr sz="59400"/>
            </a:lvl1pPr>
            <a:lvl2pPr lvl="1" algn="ctr">
              <a:spcBef>
                <a:spcPts val="0"/>
              </a:spcBef>
              <a:spcAft>
                <a:spcPts val="0"/>
              </a:spcAft>
              <a:buSzPts val="59400"/>
              <a:buNone/>
              <a:defRPr sz="59400"/>
            </a:lvl2pPr>
            <a:lvl3pPr lvl="2" algn="ctr">
              <a:spcBef>
                <a:spcPts val="0"/>
              </a:spcBef>
              <a:spcAft>
                <a:spcPts val="0"/>
              </a:spcAft>
              <a:buSzPts val="59400"/>
              <a:buNone/>
              <a:defRPr sz="59400"/>
            </a:lvl3pPr>
            <a:lvl4pPr lvl="3" algn="ctr">
              <a:spcBef>
                <a:spcPts val="0"/>
              </a:spcBef>
              <a:spcAft>
                <a:spcPts val="0"/>
              </a:spcAft>
              <a:buSzPts val="59400"/>
              <a:buNone/>
              <a:defRPr sz="59400"/>
            </a:lvl4pPr>
            <a:lvl5pPr lvl="4" algn="ctr">
              <a:spcBef>
                <a:spcPts val="0"/>
              </a:spcBef>
              <a:spcAft>
                <a:spcPts val="0"/>
              </a:spcAft>
              <a:buSzPts val="59400"/>
              <a:buNone/>
              <a:defRPr sz="59400"/>
            </a:lvl5pPr>
            <a:lvl6pPr lvl="5" algn="ctr">
              <a:spcBef>
                <a:spcPts val="0"/>
              </a:spcBef>
              <a:spcAft>
                <a:spcPts val="0"/>
              </a:spcAft>
              <a:buSzPts val="59400"/>
              <a:buNone/>
              <a:defRPr sz="59400"/>
            </a:lvl6pPr>
            <a:lvl7pPr lvl="6" algn="ctr">
              <a:spcBef>
                <a:spcPts val="0"/>
              </a:spcBef>
              <a:spcAft>
                <a:spcPts val="0"/>
              </a:spcAft>
              <a:buSzPts val="59400"/>
              <a:buNone/>
              <a:defRPr sz="59400"/>
            </a:lvl7pPr>
            <a:lvl8pPr lvl="7" algn="ctr">
              <a:spcBef>
                <a:spcPts val="0"/>
              </a:spcBef>
              <a:spcAft>
                <a:spcPts val="0"/>
              </a:spcAft>
              <a:buSzPts val="59400"/>
              <a:buNone/>
              <a:defRPr sz="59400"/>
            </a:lvl8pPr>
            <a:lvl9pPr lvl="8" algn="ctr">
              <a:spcBef>
                <a:spcPts val="0"/>
              </a:spcBef>
              <a:spcAft>
                <a:spcPts val="0"/>
              </a:spcAft>
              <a:buSzPts val="59400"/>
              <a:buNone/>
              <a:defRPr sz="59400"/>
            </a:lvl9pPr>
          </a:lstStyle>
          <a:p>
            <a:r>
              <a:t>xx%</a:t>
            </a:r>
          </a:p>
        </p:txBody>
      </p:sp>
      <p:sp>
        <p:nvSpPr>
          <p:cNvPr id="46" name="Google Shape;46;p11"/>
          <p:cNvSpPr txBox="1">
            <a:spLocks noGrp="1"/>
          </p:cNvSpPr>
          <p:nvPr>
            <p:ph type="body" idx="1"/>
          </p:nvPr>
        </p:nvSpPr>
        <p:spPr>
          <a:xfrm>
            <a:off x="1371480" y="19053449"/>
            <a:ext cx="37490700" cy="7862700"/>
          </a:xfrm>
          <a:prstGeom prst="rect">
            <a:avLst/>
          </a:prstGeom>
        </p:spPr>
        <p:txBody>
          <a:bodyPr spcFirstLastPara="1" wrap="square" lIns="452375" tIns="452375" rIns="452375" bIns="452375" anchor="t" anchorCtr="0"/>
          <a:lstStyle>
            <a:lvl1pPr marL="457200" lvl="0" indent="-793750" algn="ctr">
              <a:spcBef>
                <a:spcPts val="0"/>
              </a:spcBef>
              <a:spcAft>
                <a:spcPts val="0"/>
              </a:spcAft>
              <a:buSzPts val="8900"/>
              <a:buChar char="●"/>
              <a:defRPr/>
            </a:lvl1pPr>
            <a:lvl2pPr marL="914400" lvl="1" indent="-666750" algn="ctr">
              <a:spcBef>
                <a:spcPts val="7900"/>
              </a:spcBef>
              <a:spcAft>
                <a:spcPts val="0"/>
              </a:spcAft>
              <a:buSzPts val="6900"/>
              <a:buChar char="○"/>
              <a:defRPr/>
            </a:lvl2pPr>
            <a:lvl3pPr marL="1371600" lvl="2" indent="-666750" algn="ctr">
              <a:spcBef>
                <a:spcPts val="7900"/>
              </a:spcBef>
              <a:spcAft>
                <a:spcPts val="0"/>
              </a:spcAft>
              <a:buSzPts val="6900"/>
              <a:buChar char="■"/>
              <a:defRPr/>
            </a:lvl3pPr>
            <a:lvl4pPr marL="1828800" lvl="3" indent="-666750" algn="ctr">
              <a:spcBef>
                <a:spcPts val="7900"/>
              </a:spcBef>
              <a:spcAft>
                <a:spcPts val="0"/>
              </a:spcAft>
              <a:buSzPts val="6900"/>
              <a:buChar char="●"/>
              <a:defRPr/>
            </a:lvl4pPr>
            <a:lvl5pPr marL="2286000" lvl="4" indent="-666750" algn="ctr">
              <a:spcBef>
                <a:spcPts val="7900"/>
              </a:spcBef>
              <a:spcAft>
                <a:spcPts val="0"/>
              </a:spcAft>
              <a:buSzPts val="6900"/>
              <a:buChar char="○"/>
              <a:defRPr/>
            </a:lvl5pPr>
            <a:lvl6pPr marL="2743200" lvl="5" indent="-666750" algn="ctr">
              <a:spcBef>
                <a:spcPts val="7900"/>
              </a:spcBef>
              <a:spcAft>
                <a:spcPts val="0"/>
              </a:spcAft>
              <a:buSzPts val="6900"/>
              <a:buChar char="■"/>
              <a:defRPr/>
            </a:lvl6pPr>
            <a:lvl7pPr marL="3200400" lvl="6" indent="-666750" algn="ctr">
              <a:spcBef>
                <a:spcPts val="7900"/>
              </a:spcBef>
              <a:spcAft>
                <a:spcPts val="0"/>
              </a:spcAft>
              <a:buSzPts val="6900"/>
              <a:buChar char="●"/>
              <a:defRPr/>
            </a:lvl7pPr>
            <a:lvl8pPr marL="3657600" lvl="7" indent="-666750" algn="ctr">
              <a:spcBef>
                <a:spcPts val="7900"/>
              </a:spcBef>
              <a:spcAft>
                <a:spcPts val="0"/>
              </a:spcAft>
              <a:buSzPts val="6900"/>
              <a:buChar char="○"/>
              <a:defRPr/>
            </a:lvl8pPr>
            <a:lvl9pPr marL="4114800" lvl="8" indent="-666750" algn="ctr">
              <a:spcBef>
                <a:spcPts val="7900"/>
              </a:spcBef>
              <a:spcAft>
                <a:spcPts val="7900"/>
              </a:spcAft>
              <a:buSzPts val="6900"/>
              <a:buChar char="■"/>
              <a:defRPr/>
            </a:lvl9pPr>
          </a:lstStyle>
          <a:p>
            <a:endParaRPr/>
          </a:p>
        </p:txBody>
      </p:sp>
      <p:sp>
        <p:nvSpPr>
          <p:cNvPr id="47" name="Google Shape;47;p11"/>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7278814" y="28186555"/>
            <a:ext cx="2414400" cy="2379000"/>
          </a:xfrm>
          <a:prstGeom prst="rect">
            <a:avLst/>
          </a:prstGeom>
        </p:spPr>
        <p:txBody>
          <a:bodyPr spcFirstLastPara="1" wrap="square" lIns="452375" tIns="452375" rIns="452375" bIns="4523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480" y="2689929"/>
            <a:ext cx="37490700" cy="3461700"/>
          </a:xfrm>
          <a:prstGeom prst="rect">
            <a:avLst/>
          </a:prstGeom>
          <a:noFill/>
          <a:ln>
            <a:noFill/>
          </a:ln>
        </p:spPr>
        <p:txBody>
          <a:bodyPr spcFirstLastPara="1" wrap="square" lIns="452375" tIns="452375" rIns="452375" bIns="452375" anchor="t" anchorCtr="0"/>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371480" y="6966071"/>
            <a:ext cx="37490700" cy="20650200"/>
          </a:xfrm>
          <a:prstGeom prst="rect">
            <a:avLst/>
          </a:prstGeom>
          <a:noFill/>
          <a:ln>
            <a:noFill/>
          </a:ln>
        </p:spPr>
        <p:txBody>
          <a:bodyPr spcFirstLastPara="1" wrap="square" lIns="452375" tIns="452375" rIns="452375" bIns="452375" anchor="t" anchorCtr="0"/>
          <a:lstStyle>
            <a:lvl1pPr marL="457200" lvl="0" indent="-793750">
              <a:lnSpc>
                <a:spcPct val="115000"/>
              </a:lnSpc>
              <a:spcBef>
                <a:spcPts val="0"/>
              </a:spcBef>
              <a:spcAft>
                <a:spcPts val="0"/>
              </a:spcAft>
              <a:buClr>
                <a:schemeClr val="dk2"/>
              </a:buClr>
              <a:buSzPts val="8900"/>
              <a:buChar char="●"/>
              <a:defRPr sz="8900">
                <a:solidFill>
                  <a:schemeClr val="dk2"/>
                </a:solidFill>
              </a:defRPr>
            </a:lvl1pPr>
            <a:lvl2pPr marL="914400" lvl="1" indent="-666750">
              <a:lnSpc>
                <a:spcPct val="115000"/>
              </a:lnSpc>
              <a:spcBef>
                <a:spcPts val="7900"/>
              </a:spcBef>
              <a:spcAft>
                <a:spcPts val="0"/>
              </a:spcAft>
              <a:buClr>
                <a:schemeClr val="dk2"/>
              </a:buClr>
              <a:buSzPts val="6900"/>
              <a:buChar char="○"/>
              <a:defRPr sz="6900">
                <a:solidFill>
                  <a:schemeClr val="dk2"/>
                </a:solidFill>
              </a:defRPr>
            </a:lvl2pPr>
            <a:lvl3pPr marL="1371600" lvl="2" indent="-666750">
              <a:lnSpc>
                <a:spcPct val="115000"/>
              </a:lnSpc>
              <a:spcBef>
                <a:spcPts val="7900"/>
              </a:spcBef>
              <a:spcAft>
                <a:spcPts val="0"/>
              </a:spcAft>
              <a:buClr>
                <a:schemeClr val="dk2"/>
              </a:buClr>
              <a:buSzPts val="6900"/>
              <a:buChar char="■"/>
              <a:defRPr sz="6900">
                <a:solidFill>
                  <a:schemeClr val="dk2"/>
                </a:solidFill>
              </a:defRPr>
            </a:lvl3pPr>
            <a:lvl4pPr marL="1828800" lvl="3" indent="-666750">
              <a:lnSpc>
                <a:spcPct val="115000"/>
              </a:lnSpc>
              <a:spcBef>
                <a:spcPts val="7900"/>
              </a:spcBef>
              <a:spcAft>
                <a:spcPts val="0"/>
              </a:spcAft>
              <a:buClr>
                <a:schemeClr val="dk2"/>
              </a:buClr>
              <a:buSzPts val="6900"/>
              <a:buChar char="●"/>
              <a:defRPr sz="6900">
                <a:solidFill>
                  <a:schemeClr val="dk2"/>
                </a:solidFill>
              </a:defRPr>
            </a:lvl4pPr>
            <a:lvl5pPr marL="2286000" lvl="4" indent="-666750">
              <a:lnSpc>
                <a:spcPct val="115000"/>
              </a:lnSpc>
              <a:spcBef>
                <a:spcPts val="7900"/>
              </a:spcBef>
              <a:spcAft>
                <a:spcPts val="0"/>
              </a:spcAft>
              <a:buClr>
                <a:schemeClr val="dk2"/>
              </a:buClr>
              <a:buSzPts val="6900"/>
              <a:buChar char="○"/>
              <a:defRPr sz="6900">
                <a:solidFill>
                  <a:schemeClr val="dk2"/>
                </a:solidFill>
              </a:defRPr>
            </a:lvl5pPr>
            <a:lvl6pPr marL="2743200" lvl="5" indent="-666750">
              <a:lnSpc>
                <a:spcPct val="115000"/>
              </a:lnSpc>
              <a:spcBef>
                <a:spcPts val="7900"/>
              </a:spcBef>
              <a:spcAft>
                <a:spcPts val="0"/>
              </a:spcAft>
              <a:buClr>
                <a:schemeClr val="dk2"/>
              </a:buClr>
              <a:buSzPts val="6900"/>
              <a:buChar char="■"/>
              <a:defRPr sz="6900">
                <a:solidFill>
                  <a:schemeClr val="dk2"/>
                </a:solidFill>
              </a:defRPr>
            </a:lvl6pPr>
            <a:lvl7pPr marL="3200400" lvl="6" indent="-666750">
              <a:lnSpc>
                <a:spcPct val="115000"/>
              </a:lnSpc>
              <a:spcBef>
                <a:spcPts val="7900"/>
              </a:spcBef>
              <a:spcAft>
                <a:spcPts val="0"/>
              </a:spcAft>
              <a:buClr>
                <a:schemeClr val="dk2"/>
              </a:buClr>
              <a:buSzPts val="6900"/>
              <a:buChar char="●"/>
              <a:defRPr sz="6900">
                <a:solidFill>
                  <a:schemeClr val="dk2"/>
                </a:solidFill>
              </a:defRPr>
            </a:lvl7pPr>
            <a:lvl8pPr marL="3657600" lvl="7" indent="-666750">
              <a:lnSpc>
                <a:spcPct val="115000"/>
              </a:lnSpc>
              <a:spcBef>
                <a:spcPts val="7900"/>
              </a:spcBef>
              <a:spcAft>
                <a:spcPts val="0"/>
              </a:spcAft>
              <a:buClr>
                <a:schemeClr val="dk2"/>
              </a:buClr>
              <a:buSzPts val="6900"/>
              <a:buChar char="○"/>
              <a:defRPr sz="6900">
                <a:solidFill>
                  <a:schemeClr val="dk2"/>
                </a:solidFill>
              </a:defRPr>
            </a:lvl8pPr>
            <a:lvl9pPr marL="4114800" lvl="8" indent="-666750">
              <a:lnSpc>
                <a:spcPct val="115000"/>
              </a:lnSpc>
              <a:spcBef>
                <a:spcPts val="7900"/>
              </a:spcBef>
              <a:spcAft>
                <a:spcPts val="7900"/>
              </a:spcAft>
              <a:buClr>
                <a:schemeClr val="dk2"/>
              </a:buClr>
              <a:buSzPts val="6900"/>
              <a:buChar char="■"/>
              <a:defRPr sz="6900">
                <a:solidFill>
                  <a:schemeClr val="dk2"/>
                </a:solidFill>
              </a:defRPr>
            </a:lvl9pPr>
          </a:lstStyle>
          <a:p>
            <a:endParaRPr/>
          </a:p>
        </p:txBody>
      </p:sp>
      <p:sp>
        <p:nvSpPr>
          <p:cNvPr id="8" name="Google Shape;8;p1"/>
          <p:cNvSpPr txBox="1">
            <a:spLocks noGrp="1"/>
          </p:cNvSpPr>
          <p:nvPr>
            <p:ph type="sldNum" idx="12"/>
          </p:nvPr>
        </p:nvSpPr>
        <p:spPr>
          <a:xfrm>
            <a:off x="37278814" y="28186555"/>
            <a:ext cx="2414400" cy="2379000"/>
          </a:xfrm>
          <a:prstGeom prst="rect">
            <a:avLst/>
          </a:prstGeom>
          <a:noFill/>
          <a:ln>
            <a:noFill/>
          </a:ln>
        </p:spPr>
        <p:txBody>
          <a:bodyPr spcFirstLastPara="1" wrap="square" lIns="452375" tIns="452375" rIns="452375" bIns="452375" anchor="ctr" anchorCtr="0">
            <a:noAutofit/>
          </a:bodyPr>
          <a:lstStyle>
            <a:lvl1pPr lvl="0" algn="r">
              <a:buNone/>
              <a:defRPr sz="4900">
                <a:solidFill>
                  <a:schemeClr val="dk2"/>
                </a:solidFill>
              </a:defRPr>
            </a:lvl1pPr>
            <a:lvl2pPr lvl="1" algn="r">
              <a:buNone/>
              <a:defRPr sz="4900">
                <a:solidFill>
                  <a:schemeClr val="dk2"/>
                </a:solidFill>
              </a:defRPr>
            </a:lvl2pPr>
            <a:lvl3pPr lvl="2" algn="r">
              <a:buNone/>
              <a:defRPr sz="4900">
                <a:solidFill>
                  <a:schemeClr val="dk2"/>
                </a:solidFill>
              </a:defRPr>
            </a:lvl3pPr>
            <a:lvl4pPr lvl="3" algn="r">
              <a:buNone/>
              <a:defRPr sz="4900">
                <a:solidFill>
                  <a:schemeClr val="dk2"/>
                </a:solidFill>
              </a:defRPr>
            </a:lvl4pPr>
            <a:lvl5pPr lvl="4" algn="r">
              <a:buNone/>
              <a:defRPr sz="4900">
                <a:solidFill>
                  <a:schemeClr val="dk2"/>
                </a:solidFill>
              </a:defRPr>
            </a:lvl5pPr>
            <a:lvl6pPr lvl="5" algn="r">
              <a:buNone/>
              <a:defRPr sz="4900">
                <a:solidFill>
                  <a:schemeClr val="dk2"/>
                </a:solidFill>
              </a:defRPr>
            </a:lvl6pPr>
            <a:lvl7pPr lvl="6" algn="r">
              <a:buNone/>
              <a:defRPr sz="4900">
                <a:solidFill>
                  <a:schemeClr val="dk2"/>
                </a:solidFill>
              </a:defRPr>
            </a:lvl7pPr>
            <a:lvl8pPr lvl="7" algn="r">
              <a:buNone/>
              <a:defRPr sz="4900">
                <a:solidFill>
                  <a:schemeClr val="dk2"/>
                </a:solidFill>
              </a:defRPr>
            </a:lvl8pPr>
            <a:lvl9pPr lvl="8" algn="r">
              <a:buNone/>
              <a:defRPr sz="49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digitaltouchsystems.com/everything-want-know-touch-video-wall/" TargetMode="Externa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www.robinpowered.com/blog/best-large-touch-screen-monitors/"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tiff"/><Relationship Id="rId4" Type="http://schemas.openxmlformats.org/officeDocument/2006/relationships/image" Target="../media/image2.png"/><Relationship Id="rId9" Type="http://schemas.openxmlformats.org/officeDocument/2006/relationships/hyperlink" Target="https://computing.llnl.gov/tutorials/parallel_comp/#What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74675" y="1647161"/>
            <a:ext cx="3476625" cy="3476625"/>
          </a:xfrm>
          <a:prstGeom prst="rect">
            <a:avLst/>
          </a:prstGeom>
          <a:noFill/>
          <a:ln>
            <a:noFill/>
          </a:ln>
        </p:spPr>
      </p:pic>
      <p:pic>
        <p:nvPicPr>
          <p:cNvPr id="55" name="Google Shape;55;p13"/>
          <p:cNvPicPr preferRelativeResize="0"/>
          <p:nvPr/>
        </p:nvPicPr>
        <p:blipFill>
          <a:blip r:embed="rId4">
            <a:alphaModFix/>
          </a:blip>
          <a:stretch>
            <a:fillRect/>
          </a:stretch>
        </p:blipFill>
        <p:spPr>
          <a:xfrm>
            <a:off x="36074200" y="1161135"/>
            <a:ext cx="3476625" cy="3476625"/>
          </a:xfrm>
          <a:prstGeom prst="rect">
            <a:avLst/>
          </a:prstGeom>
          <a:noFill/>
          <a:ln>
            <a:noFill/>
          </a:ln>
        </p:spPr>
      </p:pic>
      <p:pic>
        <p:nvPicPr>
          <p:cNvPr id="56" name="Google Shape;56;p13"/>
          <p:cNvPicPr preferRelativeResize="0"/>
          <p:nvPr/>
        </p:nvPicPr>
        <p:blipFill>
          <a:blip r:embed="rId5">
            <a:alphaModFix/>
          </a:blip>
          <a:stretch>
            <a:fillRect/>
          </a:stretch>
        </p:blipFill>
        <p:spPr>
          <a:xfrm>
            <a:off x="31233150" y="2524475"/>
            <a:ext cx="4554499" cy="1721975"/>
          </a:xfrm>
          <a:prstGeom prst="rect">
            <a:avLst/>
          </a:prstGeom>
          <a:noFill/>
          <a:ln>
            <a:noFill/>
          </a:ln>
        </p:spPr>
      </p:pic>
      <p:pic>
        <p:nvPicPr>
          <p:cNvPr id="57" name="Google Shape;57;p13"/>
          <p:cNvPicPr preferRelativeResize="0"/>
          <p:nvPr/>
        </p:nvPicPr>
        <p:blipFill>
          <a:blip r:embed="rId6">
            <a:alphaModFix/>
          </a:blip>
          <a:stretch>
            <a:fillRect/>
          </a:stretch>
        </p:blipFill>
        <p:spPr>
          <a:xfrm>
            <a:off x="4837875" y="2257538"/>
            <a:ext cx="4554500" cy="2255847"/>
          </a:xfrm>
          <a:prstGeom prst="rect">
            <a:avLst/>
          </a:prstGeom>
          <a:noFill/>
          <a:ln>
            <a:noFill/>
          </a:ln>
        </p:spPr>
      </p:pic>
      <p:sp>
        <p:nvSpPr>
          <p:cNvPr id="58" name="Google Shape;58;p13"/>
          <p:cNvSpPr txBox="1"/>
          <p:nvPr/>
        </p:nvSpPr>
        <p:spPr>
          <a:xfrm>
            <a:off x="13895594" y="5869186"/>
            <a:ext cx="12473700" cy="14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7200" b="1" dirty="0">
                <a:solidFill>
                  <a:schemeClr val="dk1"/>
                </a:solidFill>
              </a:rPr>
              <a:t>Software Vision</a:t>
            </a:r>
            <a:endParaRPr sz="7200" b="1" dirty="0">
              <a:solidFill>
                <a:schemeClr val="dk1"/>
              </a:solidFill>
            </a:endParaRPr>
          </a:p>
          <a:p>
            <a:pPr marL="0" lvl="0" indent="0" algn="l" rtl="0">
              <a:spcBef>
                <a:spcPts val="0"/>
              </a:spcBef>
              <a:spcAft>
                <a:spcPts val="0"/>
              </a:spcAft>
              <a:buNone/>
            </a:pPr>
            <a:endParaRPr dirty="0"/>
          </a:p>
        </p:txBody>
      </p:sp>
      <p:sp>
        <p:nvSpPr>
          <p:cNvPr id="60" name="Google Shape;60;p13"/>
          <p:cNvSpPr txBox="1">
            <a:spLocks noGrp="1"/>
          </p:cNvSpPr>
          <p:nvPr>
            <p:ph type="subTitle" idx="1"/>
          </p:nvPr>
        </p:nvSpPr>
        <p:spPr>
          <a:xfrm>
            <a:off x="668250" y="608925"/>
            <a:ext cx="38897100" cy="458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452375" tIns="452375" rIns="452375" bIns="452375" anchor="t" anchorCtr="0">
            <a:noAutofit/>
          </a:bodyPr>
          <a:lstStyle/>
          <a:p>
            <a:pPr marL="0" lvl="0" indent="0"/>
            <a:r>
              <a:rPr lang="en-US" sz="8000" b="1" dirty="0">
                <a:solidFill>
                  <a:schemeClr val="dk1"/>
                </a:solidFill>
              </a:rPr>
              <a:t>Natural Science Interactive Displays</a:t>
            </a:r>
            <a:endParaRPr sz="8000" b="1" dirty="0">
              <a:solidFill>
                <a:schemeClr val="dk1"/>
              </a:solidFill>
            </a:endParaRPr>
          </a:p>
          <a:p>
            <a:pPr marL="0" marR="0" lvl="0" indent="0" algn="ctr" rtl="0">
              <a:lnSpc>
                <a:spcPct val="100000"/>
              </a:lnSpc>
              <a:spcBef>
                <a:spcPts val="0"/>
              </a:spcBef>
              <a:spcAft>
                <a:spcPts val="0"/>
              </a:spcAft>
              <a:buNone/>
            </a:pPr>
            <a:r>
              <a:rPr lang="en" sz="4000" dirty="0">
                <a:solidFill>
                  <a:schemeClr val="dk1"/>
                </a:solidFill>
              </a:rPr>
              <a:t>Amanda Goodridge, Brandon Baugh, Will </a:t>
            </a:r>
            <a:r>
              <a:rPr lang="en" sz="4000" dirty="0" err="1">
                <a:solidFill>
                  <a:schemeClr val="dk1"/>
                </a:solidFill>
              </a:rPr>
              <a:t>Schottler</a:t>
            </a:r>
            <a:endParaRPr lang="en" sz="4000" dirty="0">
              <a:solidFill>
                <a:schemeClr val="dk1"/>
              </a:solidFill>
            </a:endParaRPr>
          </a:p>
          <a:p>
            <a:pPr marL="0" marR="0" lvl="0" indent="0" algn="ctr" rtl="0">
              <a:lnSpc>
                <a:spcPct val="100000"/>
              </a:lnSpc>
              <a:spcBef>
                <a:spcPts val="0"/>
              </a:spcBef>
              <a:spcAft>
                <a:spcPts val="0"/>
              </a:spcAft>
              <a:buNone/>
            </a:pPr>
            <a:r>
              <a:rPr lang="en" sz="4000" dirty="0">
                <a:solidFill>
                  <a:schemeClr val="dk1"/>
                </a:solidFill>
              </a:rPr>
              <a:t>Indiana University Southeast</a:t>
            </a:r>
            <a:endParaRPr sz="4000" dirty="0">
              <a:solidFill>
                <a:schemeClr val="dk1"/>
              </a:solidFill>
            </a:endParaRPr>
          </a:p>
          <a:p>
            <a:pPr marL="0" marR="0" lvl="0" indent="0" algn="ctr" rtl="0">
              <a:lnSpc>
                <a:spcPct val="100000"/>
              </a:lnSpc>
              <a:spcBef>
                <a:spcPts val="0"/>
              </a:spcBef>
              <a:spcAft>
                <a:spcPts val="0"/>
              </a:spcAft>
              <a:buNone/>
            </a:pPr>
            <a:r>
              <a:rPr lang="en" sz="4000" dirty="0">
                <a:solidFill>
                  <a:schemeClr val="dk1"/>
                </a:solidFill>
              </a:rPr>
              <a:t>Faculty Sponsor: Dr. </a:t>
            </a:r>
            <a:r>
              <a:rPr lang="en-US" sz="4000" dirty="0">
                <a:solidFill>
                  <a:schemeClr val="dk1"/>
                </a:solidFill>
              </a:rPr>
              <a:t>Finkbine</a:t>
            </a:r>
            <a:endParaRPr sz="4000" dirty="0">
              <a:solidFill>
                <a:schemeClr val="dk1"/>
              </a:solidFill>
            </a:endParaRPr>
          </a:p>
          <a:p>
            <a:pPr marL="0" marR="0" lvl="0" indent="0" algn="ctr" rtl="0">
              <a:lnSpc>
                <a:spcPct val="100000"/>
              </a:lnSpc>
              <a:spcBef>
                <a:spcPts val="0"/>
              </a:spcBef>
              <a:spcAft>
                <a:spcPts val="0"/>
              </a:spcAft>
              <a:buNone/>
            </a:pPr>
            <a:r>
              <a:rPr lang="en" sz="4000" dirty="0">
                <a:solidFill>
                  <a:schemeClr val="dk1"/>
                </a:solidFill>
              </a:rPr>
              <a:t>School of Natural Science, Indiana University Southeast, New Albany, IN</a:t>
            </a:r>
            <a:endParaRPr sz="4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600" dirty="0">
              <a:solidFill>
                <a:schemeClr val="dk1"/>
              </a:solidFill>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1081937" y="1161112"/>
            <a:ext cx="3476625" cy="3476625"/>
          </a:xfrm>
          <a:prstGeom prst="rect">
            <a:avLst/>
          </a:prstGeom>
          <a:noFill/>
          <a:ln>
            <a:noFill/>
          </a:ln>
        </p:spPr>
      </p:pic>
      <p:sp>
        <p:nvSpPr>
          <p:cNvPr id="65" name="Google Shape;65;p13"/>
          <p:cNvSpPr/>
          <p:nvPr/>
        </p:nvSpPr>
        <p:spPr>
          <a:xfrm>
            <a:off x="668250" y="6062542"/>
            <a:ext cx="12710160" cy="7571231"/>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solidFill>
                <a:schemeClr val="dk1"/>
              </a:solidFill>
            </a:endParaRPr>
          </a:p>
          <a:p>
            <a:pPr marL="0" lvl="0" indent="0" algn="ctr" rtl="0">
              <a:spcBef>
                <a:spcPts val="0"/>
              </a:spcBef>
              <a:spcAft>
                <a:spcPts val="0"/>
              </a:spcAft>
              <a:buClr>
                <a:schemeClr val="dk1"/>
              </a:buClr>
              <a:buSzPts val="1100"/>
              <a:buFont typeface="Arial"/>
              <a:buNone/>
            </a:pPr>
            <a:r>
              <a:rPr lang="en" sz="7200" b="1" dirty="0">
                <a:solidFill>
                  <a:schemeClr val="dk1"/>
                </a:solidFill>
              </a:rPr>
              <a:t>Abstract</a:t>
            </a:r>
          </a:p>
          <a:p>
            <a:pPr marL="0" lvl="0" indent="0" algn="ctr" rtl="0">
              <a:spcBef>
                <a:spcPts val="0"/>
              </a:spcBef>
              <a:spcAft>
                <a:spcPts val="0"/>
              </a:spcAft>
              <a:buClr>
                <a:schemeClr val="dk1"/>
              </a:buClr>
              <a:buSzPts val="1100"/>
              <a:buFont typeface="Arial"/>
              <a:buNone/>
            </a:pPr>
            <a:endParaRPr sz="1000" b="1" dirty="0">
              <a:solidFill>
                <a:schemeClr val="dk1"/>
              </a:solidFill>
            </a:endParaRPr>
          </a:p>
          <a:p>
            <a:pPr algn="ctr"/>
            <a:r>
              <a:rPr lang="en-US" sz="3700" dirty="0">
                <a:solidFill>
                  <a:schemeClr val="dk1"/>
                </a:solidFill>
              </a:rPr>
              <a:t>Tasked with creating a budget and building new touch screen walls for the Life Science and Physical Science buildings. The budget was made and proposed. The building will have to wait till the budget is approved, in the meantime planning has been done and completed with the proposed design for the touch screen walls and their function. There have been interactive projectors that were added to the plan as well by the customer. These are taken into account in the planning of the project.</a:t>
            </a:r>
          </a:p>
          <a:p>
            <a:pPr marL="0" lvl="0" indent="0" algn="l" rtl="0">
              <a:spcBef>
                <a:spcPts val="0"/>
              </a:spcBef>
              <a:spcAft>
                <a:spcPts val="0"/>
              </a:spcAft>
              <a:buNone/>
            </a:pPr>
            <a:endParaRPr dirty="0"/>
          </a:p>
        </p:txBody>
      </p:sp>
      <p:sp>
        <p:nvSpPr>
          <p:cNvPr id="66" name="Google Shape;66;p13"/>
          <p:cNvSpPr/>
          <p:nvPr/>
        </p:nvSpPr>
        <p:spPr>
          <a:xfrm>
            <a:off x="668250" y="14388585"/>
            <a:ext cx="12710160" cy="856285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b="1" dirty="0">
                <a:solidFill>
                  <a:schemeClr val="dk1"/>
                </a:solidFill>
              </a:rPr>
              <a:t>Methodology</a:t>
            </a:r>
            <a:endParaRPr sz="7200" b="1" dirty="0">
              <a:solidFill>
                <a:schemeClr val="dk1"/>
              </a:solidFill>
            </a:endParaRPr>
          </a:p>
          <a:p>
            <a:pPr marL="0" marR="0" lvl="0" indent="0" algn="ctr" rtl="0">
              <a:lnSpc>
                <a:spcPct val="100000"/>
              </a:lnSpc>
              <a:spcBef>
                <a:spcPts val="0"/>
              </a:spcBef>
              <a:spcAft>
                <a:spcPts val="0"/>
              </a:spcAft>
              <a:buNone/>
            </a:pPr>
            <a:r>
              <a:rPr lang="en" sz="3700" dirty="0">
                <a:solidFill>
                  <a:schemeClr val="dk1"/>
                </a:solidFill>
              </a:rPr>
              <a:t>This </a:t>
            </a:r>
            <a:r>
              <a:rPr lang="en-US" sz="3700" dirty="0">
                <a:solidFill>
                  <a:schemeClr val="dk1"/>
                </a:solidFill>
              </a:rPr>
              <a:t>project was sponsored by the Dean of Natural Science, Dr. Elaine K. </a:t>
            </a:r>
            <a:r>
              <a:rPr lang="en-US" sz="3700" dirty="0" err="1">
                <a:solidFill>
                  <a:schemeClr val="dk1"/>
                </a:solidFill>
              </a:rPr>
              <a:t>Haub</a:t>
            </a:r>
            <a:r>
              <a:rPr lang="en-US" sz="3700" dirty="0">
                <a:solidFill>
                  <a:schemeClr val="dk1"/>
                </a:solidFill>
              </a:rPr>
              <a:t>, and her Administrative Assistant, Dana Hope. The first semester, we created a budget for two large interactive displays. One display would be placed in the entrance of the Life Science building and the other in the entrance of the Physical Science building. After creating a budget, we created software designs and prototypes showing what the software would look like. We discussed the hardware requirements of the project and met with UITS to discuss the feasibility of this project being implemented in one academic year. </a:t>
            </a:r>
          </a:p>
        </p:txBody>
      </p:sp>
      <p:sp>
        <p:nvSpPr>
          <p:cNvPr id="67" name="Google Shape;67;p13"/>
          <p:cNvSpPr/>
          <p:nvPr/>
        </p:nvSpPr>
        <p:spPr>
          <a:xfrm>
            <a:off x="26947840" y="14388586"/>
            <a:ext cx="12353544" cy="1616810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136850" bIns="91425" anchor="ctr" anchorCtr="0">
            <a:noAutofit/>
          </a:bodyPr>
          <a:lstStyle/>
          <a:p>
            <a:pPr marL="0" lvl="0" indent="0" algn="ctr" rtl="0">
              <a:spcBef>
                <a:spcPts val="0"/>
              </a:spcBef>
              <a:spcAft>
                <a:spcPts val="0"/>
              </a:spcAft>
              <a:buNone/>
            </a:pPr>
            <a:r>
              <a:rPr lang="en" sz="7200" b="1" dirty="0">
                <a:solidFill>
                  <a:schemeClr val="dk1"/>
                </a:solidFill>
              </a:rPr>
              <a:t>Implementation and Future Work</a:t>
            </a:r>
          </a:p>
          <a:p>
            <a:pPr marL="0" lvl="0" indent="0" algn="ctr" rtl="0">
              <a:spcBef>
                <a:spcPts val="0"/>
              </a:spcBef>
              <a:spcAft>
                <a:spcPts val="0"/>
              </a:spcAft>
              <a:buNone/>
            </a:pPr>
            <a:endParaRPr sz="500" b="1" dirty="0">
              <a:solidFill>
                <a:schemeClr val="dk1"/>
              </a:solidFill>
              <a:latin typeface="Times New Roman"/>
              <a:ea typeface="Times New Roman"/>
              <a:cs typeface="Times New Roman"/>
              <a:sym typeface="Times New Roman"/>
            </a:endParaRPr>
          </a:p>
          <a:p>
            <a:pPr algn="ctr"/>
            <a:r>
              <a:rPr lang="en-US" sz="3700" dirty="0">
                <a:solidFill>
                  <a:schemeClr val="dk1"/>
                </a:solidFill>
              </a:rPr>
              <a:t>This project ended up being a detailed analysis of a future system that will be implemented on Indiana University Southeast’s campus in the Life Science and Physical Science buildings. Unfortunately, after several attempts to get a budget approved, time ran out and we were not able to get the large budget we needed approved. Therefore, the implementation aspect of the project wasn’t feasible for us. This meant that for us, we were essentially creating an implementation report for a future capstone group. We created a budget plan detailing both software and hardware expenses, wrote several documents explaining the requirements gathered from the Dean and Dana Hope, and even designed software showing what the final interactive system would look like. </a:t>
            </a:r>
          </a:p>
          <a:p>
            <a:pPr algn="ctr"/>
            <a:r>
              <a:rPr lang="en-US" sz="3700" dirty="0">
                <a:solidFill>
                  <a:schemeClr val="dk1"/>
                </a:solidFill>
              </a:rPr>
              <a:t>Therefore, the future work for this project would be to physically implement the system. This shouldn’t be too difficult because our capstone group has already completed the documentation, system requirements, and budget. To conclude, all that is left for this project is to purchase the items on the budget analysis and design software to reflect the designs we created.</a:t>
            </a:r>
            <a:endParaRPr sz="3700" dirty="0">
              <a:solidFill>
                <a:schemeClr val="dk1"/>
              </a:solidFill>
            </a:endParaRPr>
          </a:p>
        </p:txBody>
      </p:sp>
      <p:sp>
        <p:nvSpPr>
          <p:cNvPr id="68" name="Google Shape;68;p13"/>
          <p:cNvSpPr/>
          <p:nvPr/>
        </p:nvSpPr>
        <p:spPr>
          <a:xfrm>
            <a:off x="13895593" y="27402354"/>
            <a:ext cx="12473699" cy="3074472"/>
          </a:xfrm>
          <a:prstGeom prst="roundRect">
            <a:avLst>
              <a:gd name="adj" fmla="val 2794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7200" b="1" dirty="0">
              <a:solidFill>
                <a:schemeClr val="dk1"/>
              </a:solidFill>
            </a:endParaRPr>
          </a:p>
          <a:p>
            <a:pPr marL="0" marR="0" lvl="0" indent="0" algn="ctr" rtl="0">
              <a:lnSpc>
                <a:spcPct val="100000"/>
              </a:lnSpc>
              <a:spcBef>
                <a:spcPts val="0"/>
              </a:spcBef>
              <a:spcAft>
                <a:spcPts val="0"/>
              </a:spcAft>
              <a:buNone/>
            </a:pPr>
            <a:r>
              <a:rPr lang="en" sz="6000" b="1" dirty="0">
                <a:solidFill>
                  <a:schemeClr val="dk1"/>
                </a:solidFill>
              </a:rPr>
              <a:t>References</a:t>
            </a:r>
          </a:p>
          <a:p>
            <a:pPr marL="0" marR="0" lvl="0" indent="0" algn="ctr" rtl="0">
              <a:lnSpc>
                <a:spcPct val="100000"/>
              </a:lnSpc>
              <a:spcBef>
                <a:spcPts val="0"/>
              </a:spcBef>
              <a:spcAft>
                <a:spcPts val="0"/>
              </a:spcAft>
              <a:buNone/>
            </a:pPr>
            <a:endParaRPr sz="1000" b="1" dirty="0">
              <a:solidFill>
                <a:schemeClr val="dk1"/>
              </a:solidFill>
            </a:endParaRPr>
          </a:p>
          <a:p>
            <a:pPr lvl="0" indent="-457200"/>
            <a:r>
              <a:rPr lang="en-US" sz="2000" dirty="0" err="1">
                <a:solidFill>
                  <a:schemeClr val="dk1"/>
                </a:solidFill>
              </a:rPr>
              <a:t>Dalvet</a:t>
            </a:r>
            <a:r>
              <a:rPr lang="en-US" sz="2000" dirty="0">
                <a:solidFill>
                  <a:schemeClr val="dk1"/>
                </a:solidFill>
              </a:rPr>
              <a:t>, Gabrielle. “The Best Large Touch Screen Monitors for Today's Offices.” Robin, 30 Sept. 2019, 	</a:t>
            </a:r>
            <a:r>
              <a:rPr lang="en-US" sz="2000" dirty="0">
                <a:solidFill>
                  <a:schemeClr val="dk1"/>
                </a:solidFill>
                <a:hlinkClick r:id="rId7"/>
              </a:rPr>
              <a:t>www.robinpowered.com/blog/best-large-touch-screen-monitors/</a:t>
            </a:r>
            <a:r>
              <a:rPr lang="en-US" sz="2000" dirty="0">
                <a:solidFill>
                  <a:schemeClr val="dk1"/>
                </a:solidFill>
              </a:rPr>
              <a:t>.</a:t>
            </a:r>
          </a:p>
          <a:p>
            <a:pPr lvl="0" indent="-457200"/>
            <a:endParaRPr lang="en-US" sz="2000" dirty="0">
              <a:solidFill>
                <a:schemeClr val="dk1"/>
              </a:solidFill>
            </a:endParaRPr>
          </a:p>
          <a:p>
            <a:pPr lvl="0" indent="-457200"/>
            <a:r>
              <a:rPr lang="en-US" sz="2000" dirty="0">
                <a:solidFill>
                  <a:schemeClr val="dk1"/>
                </a:solidFill>
              </a:rPr>
              <a:t>Miranda, Mark. “Everything You Want to Know About A Touch Video Wall.” Digital Touch Systems, 22 	Nov. 2019, </a:t>
            </a:r>
            <a:r>
              <a:rPr lang="en-US" sz="2000" dirty="0">
                <a:solidFill>
                  <a:schemeClr val="dk1"/>
                </a:solidFill>
                <a:hlinkClick r:id="rId8"/>
              </a:rPr>
              <a:t>www.digitaltouchsystems.com/everything-want-know-touch-video-wall/</a:t>
            </a:r>
            <a:r>
              <a:rPr lang="en-US" sz="2000" dirty="0">
                <a:solidFill>
                  <a:schemeClr val="dk1"/>
                </a:solidFill>
              </a:rPr>
              <a:t>.</a:t>
            </a:r>
            <a:r>
              <a:rPr lang="en" sz="2000" dirty="0">
                <a:solidFill>
                  <a:schemeClr val="dk1"/>
                </a:solidFill>
              </a:rPr>
              <a:t> </a:t>
            </a:r>
          </a:p>
          <a:p>
            <a:pPr lvl="0" indent="-457200"/>
            <a:endParaRPr sz="2000" dirty="0">
              <a:solidFill>
                <a:schemeClr val="dk1"/>
              </a:solidFill>
              <a:uFill>
                <a:noFill/>
              </a:uFill>
              <a:hlinkClick r:id="rId9"/>
            </a:endParaRPr>
          </a:p>
          <a:p>
            <a:pPr marL="0" marR="0" lvl="0" indent="0" algn="ctr" rtl="0">
              <a:lnSpc>
                <a:spcPct val="100000"/>
              </a:lnSpc>
              <a:spcBef>
                <a:spcPts val="0"/>
              </a:spcBef>
              <a:spcAft>
                <a:spcPts val="0"/>
              </a:spcAft>
              <a:buNone/>
            </a:pPr>
            <a:endParaRPr sz="3000" dirty="0">
              <a:solidFill>
                <a:schemeClr val="dk1"/>
              </a:solidFill>
            </a:endParaRPr>
          </a:p>
          <a:p>
            <a:pPr marL="0" marR="0" lvl="0" indent="0" algn="ctr" rtl="0">
              <a:lnSpc>
                <a:spcPct val="100000"/>
              </a:lnSpc>
              <a:spcBef>
                <a:spcPts val="0"/>
              </a:spcBef>
              <a:spcAft>
                <a:spcPts val="0"/>
              </a:spcAft>
              <a:buNone/>
            </a:pPr>
            <a:endParaRPr sz="3000" dirty="0">
              <a:solidFill>
                <a:schemeClr val="dk1"/>
              </a:solidFill>
            </a:endParaRPr>
          </a:p>
        </p:txBody>
      </p:sp>
      <p:pic>
        <p:nvPicPr>
          <p:cNvPr id="4" name="Picture 3">
            <a:extLst>
              <a:ext uri="{FF2B5EF4-FFF2-40B4-BE49-F238E27FC236}">
                <a16:creationId xmlns:a16="http://schemas.microsoft.com/office/drawing/2014/main" id="{CF94CF5B-D96F-C046-8EF7-CD87CECBCA76}"/>
              </a:ext>
            </a:extLst>
          </p:cNvPr>
          <p:cNvPicPr>
            <a:picLocks noChangeAspect="1"/>
          </p:cNvPicPr>
          <p:nvPr/>
        </p:nvPicPr>
        <p:blipFill rotWithShape="1">
          <a:blip r:embed="rId10"/>
          <a:srcRect l="30347" t="10726" r="5712" b="27893"/>
          <a:stretch/>
        </p:blipFill>
        <p:spPr>
          <a:xfrm>
            <a:off x="26977632" y="7732674"/>
            <a:ext cx="12414796" cy="5943600"/>
          </a:xfrm>
          <a:prstGeom prst="rect">
            <a:avLst/>
          </a:prstGeom>
        </p:spPr>
      </p:pic>
      <p:pic>
        <p:nvPicPr>
          <p:cNvPr id="3" name="Picture 2" descr="A close up of a sign&#10;&#10;Description automatically generated">
            <a:extLst>
              <a:ext uri="{FF2B5EF4-FFF2-40B4-BE49-F238E27FC236}">
                <a16:creationId xmlns:a16="http://schemas.microsoft.com/office/drawing/2014/main" id="{F36D5677-DFA9-BC4A-A571-606DDF74696D}"/>
              </a:ext>
            </a:extLst>
          </p:cNvPr>
          <p:cNvPicPr>
            <a:picLocks noChangeAspect="1"/>
          </p:cNvPicPr>
          <p:nvPr/>
        </p:nvPicPr>
        <p:blipFill>
          <a:blip r:embed="rId11"/>
          <a:stretch>
            <a:fillRect/>
          </a:stretch>
        </p:blipFill>
        <p:spPr>
          <a:xfrm>
            <a:off x="13941314" y="7667746"/>
            <a:ext cx="12350972" cy="5943600"/>
          </a:xfrm>
          <a:prstGeom prst="rect">
            <a:avLst/>
          </a:prstGeom>
        </p:spPr>
      </p:pic>
      <p:pic>
        <p:nvPicPr>
          <p:cNvPr id="7" name="Picture 6" descr="A screenshot of text&#10;&#10;Description automatically generated">
            <a:extLst>
              <a:ext uri="{FF2B5EF4-FFF2-40B4-BE49-F238E27FC236}">
                <a16:creationId xmlns:a16="http://schemas.microsoft.com/office/drawing/2014/main" id="{57AEE0D4-144B-8F45-A54D-52949B6809AF}"/>
              </a:ext>
            </a:extLst>
          </p:cNvPr>
          <p:cNvPicPr>
            <a:picLocks noChangeAspect="1"/>
          </p:cNvPicPr>
          <p:nvPr/>
        </p:nvPicPr>
        <p:blipFill>
          <a:blip r:embed="rId12"/>
          <a:stretch>
            <a:fillRect/>
          </a:stretch>
        </p:blipFill>
        <p:spPr>
          <a:xfrm>
            <a:off x="14002678" y="14419539"/>
            <a:ext cx="12350971" cy="5943600"/>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18D6ED92-7FEB-3F4B-900D-DC53574ADE5C}"/>
              </a:ext>
            </a:extLst>
          </p:cNvPr>
          <p:cNvPicPr>
            <a:picLocks noChangeAspect="1"/>
          </p:cNvPicPr>
          <p:nvPr/>
        </p:nvPicPr>
        <p:blipFill>
          <a:blip r:embed="rId13"/>
          <a:stretch>
            <a:fillRect/>
          </a:stretch>
        </p:blipFill>
        <p:spPr>
          <a:xfrm>
            <a:off x="13956958" y="20794648"/>
            <a:ext cx="12350971" cy="5943600"/>
          </a:xfrm>
          <a:prstGeom prst="rect">
            <a:avLst/>
          </a:prstGeom>
        </p:spPr>
      </p:pic>
      <p:sp>
        <p:nvSpPr>
          <p:cNvPr id="27" name="Google Shape;58;p13">
            <a:extLst>
              <a:ext uri="{FF2B5EF4-FFF2-40B4-BE49-F238E27FC236}">
                <a16:creationId xmlns:a16="http://schemas.microsoft.com/office/drawing/2014/main" id="{44E3D7E5-521E-744F-AC2C-70CE4A0053A7}"/>
              </a:ext>
            </a:extLst>
          </p:cNvPr>
          <p:cNvSpPr txBox="1"/>
          <p:nvPr/>
        </p:nvSpPr>
        <p:spPr>
          <a:xfrm>
            <a:off x="27054640" y="5868961"/>
            <a:ext cx="12473700" cy="14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7200" b="1" dirty="0">
                <a:solidFill>
                  <a:schemeClr val="dk1"/>
                </a:solidFill>
              </a:rPr>
              <a:t>Hardware Vision</a:t>
            </a:r>
            <a:endParaRPr sz="7200" b="1" dirty="0">
              <a:solidFill>
                <a:schemeClr val="dk1"/>
              </a:solidFill>
            </a:endParaRPr>
          </a:p>
          <a:p>
            <a:pPr marL="0" lvl="0" indent="0" algn="l" rtl="0">
              <a:spcBef>
                <a:spcPts val="0"/>
              </a:spcBef>
              <a:spcAft>
                <a:spcPts val="0"/>
              </a:spcAft>
              <a:buNone/>
            </a:pPr>
            <a:endParaRPr dirty="0"/>
          </a:p>
        </p:txBody>
      </p:sp>
      <p:sp>
        <p:nvSpPr>
          <p:cNvPr id="28" name="Google Shape;66;p13">
            <a:extLst>
              <a:ext uri="{FF2B5EF4-FFF2-40B4-BE49-F238E27FC236}">
                <a16:creationId xmlns:a16="http://schemas.microsoft.com/office/drawing/2014/main" id="{1FAEB2B6-9D83-9046-A4C6-770F79DA6488}"/>
              </a:ext>
            </a:extLst>
          </p:cNvPr>
          <p:cNvSpPr/>
          <p:nvPr/>
        </p:nvSpPr>
        <p:spPr>
          <a:xfrm>
            <a:off x="668250" y="23706251"/>
            <a:ext cx="12710160" cy="6850437"/>
          </a:xfrm>
          <a:prstGeom prst="roundRect">
            <a:avLst>
              <a:gd name="adj" fmla="val 2896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7200" b="1" dirty="0">
                <a:solidFill>
                  <a:schemeClr val="dk1"/>
                </a:solidFill>
              </a:rPr>
              <a:t>Budget Plan</a:t>
            </a:r>
          </a:p>
          <a:p>
            <a:pPr algn="ctr"/>
            <a:r>
              <a:rPr lang="en-US" sz="3700" dirty="0"/>
              <a:t>The budget for this project was at first not given. They told us to find prices for different designs and styles of touch walls. The first set of design ideas had the lowest at $60,000. At seeing this we were asked if we could come up with cheaper ideas. We came back with three other ideas with the max at $8,500. We mentioned that none of these were quite what they had originally asked for, but they could work. It was after this that the client started the process of procurement of funds. </a:t>
            </a:r>
            <a:endParaRPr lang="en-US" dirty="0"/>
          </a:p>
        </p:txBody>
      </p:sp>
    </p:spTree>
    <p:extLst>
      <p:ext uri="{BB962C8B-B14F-4D97-AF65-F5344CB8AC3E}">
        <p14:creationId xmlns:p14="http://schemas.microsoft.com/office/powerpoint/2010/main" val="31695219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23509</TotalTime>
  <Words>613</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Goodridge, Amanda Morgan</cp:lastModifiedBy>
  <cp:revision>40</cp:revision>
  <dcterms:modified xsi:type="dcterms:W3CDTF">2020-04-02T00:37:56Z</dcterms:modified>
</cp:coreProperties>
</file>