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0E7137-4E9A-4868-9856-F4B9E09D2382}" v="21" dt="2019-10-15T01:37:53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748"/>
    <p:restoredTop sz="95768"/>
  </p:normalViewPr>
  <p:slideViewPr>
    <p:cSldViewPr snapToGrid="0" snapToObjects="1">
      <p:cViewPr varScale="1">
        <p:scale>
          <a:sx n="114" d="100"/>
          <a:sy n="114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e schottler" userId="474cf4eb21bcde59" providerId="LiveId" clId="{D00E7137-4E9A-4868-9856-F4B9E09D2382}"/>
    <pc:docChg chg="custSel addSld delSld modSld">
      <pc:chgData name="willie schottler" userId="474cf4eb21bcde59" providerId="LiveId" clId="{D00E7137-4E9A-4868-9856-F4B9E09D2382}" dt="2019-10-15T01:37:53.495" v="97"/>
      <pc:docMkLst>
        <pc:docMk/>
      </pc:docMkLst>
      <pc:sldChg chg="modSp">
        <pc:chgData name="willie schottler" userId="474cf4eb21bcde59" providerId="LiveId" clId="{D00E7137-4E9A-4868-9856-F4B9E09D2382}" dt="2019-10-15T01:20:30.061" v="15" actId="20577"/>
        <pc:sldMkLst>
          <pc:docMk/>
          <pc:sldMk cId="3193833284" sldId="256"/>
        </pc:sldMkLst>
        <pc:spChg chg="mod">
          <ac:chgData name="willie schottler" userId="474cf4eb21bcde59" providerId="LiveId" clId="{D00E7137-4E9A-4868-9856-F4B9E09D2382}" dt="2019-10-15T01:20:30.061" v="15" actId="20577"/>
          <ac:spMkLst>
            <pc:docMk/>
            <pc:sldMk cId="3193833284" sldId="256"/>
            <ac:spMk id="2" creationId="{CC26C7A0-780F-704C-903D-8D29A3DDBC2F}"/>
          </ac:spMkLst>
        </pc:spChg>
      </pc:sldChg>
      <pc:sldChg chg="modSp del">
        <pc:chgData name="willie schottler" userId="474cf4eb21bcde59" providerId="LiveId" clId="{D00E7137-4E9A-4868-9856-F4B9E09D2382}" dt="2019-10-15T01:37:07.800" v="78" actId="2696"/>
        <pc:sldMkLst>
          <pc:docMk/>
          <pc:sldMk cId="2144557300" sldId="257"/>
        </pc:sldMkLst>
        <pc:spChg chg="mod">
          <ac:chgData name="willie schottler" userId="474cf4eb21bcde59" providerId="LiveId" clId="{D00E7137-4E9A-4868-9856-F4B9E09D2382}" dt="2019-10-15T01:36:55.325" v="75"/>
          <ac:spMkLst>
            <pc:docMk/>
            <pc:sldMk cId="2144557300" sldId="257"/>
            <ac:spMk id="2" creationId="{715B4A8A-4C8B-384F-AFC3-94B40DDEDE16}"/>
          </ac:spMkLst>
        </pc:spChg>
      </pc:sldChg>
      <pc:sldChg chg="addSp delSp modSp">
        <pc:chgData name="willie schottler" userId="474cf4eb21bcde59" providerId="LiveId" clId="{D00E7137-4E9A-4868-9856-F4B9E09D2382}" dt="2019-10-15T01:37:04.603" v="77"/>
        <pc:sldMkLst>
          <pc:docMk/>
          <pc:sldMk cId="1358007658" sldId="258"/>
        </pc:sldMkLst>
        <pc:spChg chg="add del mod">
          <ac:chgData name="willie schottler" userId="474cf4eb21bcde59" providerId="LiveId" clId="{D00E7137-4E9A-4868-9856-F4B9E09D2382}" dt="2019-10-15T01:34:10.974" v="73"/>
          <ac:spMkLst>
            <pc:docMk/>
            <pc:sldMk cId="1358007658" sldId="258"/>
            <ac:spMk id="4" creationId="{F155B08E-F4B7-49ED-BBC8-A05F160DA001}"/>
          </ac:spMkLst>
        </pc:spChg>
        <pc:spChg chg="add del mod">
          <ac:chgData name="willie schottler" userId="474cf4eb21bcde59" providerId="LiveId" clId="{D00E7137-4E9A-4868-9856-F4B9E09D2382}" dt="2019-10-15T01:36:49.738" v="74" actId="478"/>
          <ac:spMkLst>
            <pc:docMk/>
            <pc:sldMk cId="1358007658" sldId="258"/>
            <ac:spMk id="5" creationId="{59AD2BF1-E4A2-43B7-8097-706218F4ECDA}"/>
          </ac:spMkLst>
        </pc:spChg>
        <pc:spChg chg="add mod">
          <ac:chgData name="willie schottler" userId="474cf4eb21bcde59" providerId="LiveId" clId="{D00E7137-4E9A-4868-9856-F4B9E09D2382}" dt="2019-10-15T01:36:57.537" v="76"/>
          <ac:spMkLst>
            <pc:docMk/>
            <pc:sldMk cId="1358007658" sldId="258"/>
            <ac:spMk id="6" creationId="{286F003E-FCC1-4592-951D-0C163498F599}"/>
          </ac:spMkLst>
        </pc:spChg>
        <pc:spChg chg="add mod">
          <ac:chgData name="willie schottler" userId="474cf4eb21bcde59" providerId="LiveId" clId="{D00E7137-4E9A-4868-9856-F4B9E09D2382}" dt="2019-10-15T01:37:04.603" v="77"/>
          <ac:spMkLst>
            <pc:docMk/>
            <pc:sldMk cId="1358007658" sldId="258"/>
            <ac:spMk id="7" creationId="{E60FF698-7953-4A5F-A1EC-78590700707A}"/>
          </ac:spMkLst>
        </pc:spChg>
      </pc:sldChg>
      <pc:sldChg chg="del">
        <pc:chgData name="willie schottler" userId="474cf4eb21bcde59" providerId="LiveId" clId="{D00E7137-4E9A-4868-9856-F4B9E09D2382}" dt="2019-10-15T01:33:37.015" v="71" actId="2696"/>
        <pc:sldMkLst>
          <pc:docMk/>
          <pc:sldMk cId="787338785" sldId="259"/>
        </pc:sldMkLst>
      </pc:sldChg>
      <pc:sldChg chg="modSp del">
        <pc:chgData name="willie schottler" userId="474cf4eb21bcde59" providerId="LiveId" clId="{D00E7137-4E9A-4868-9856-F4B9E09D2382}" dt="2019-10-15T01:29:33.201" v="21" actId="2696"/>
        <pc:sldMkLst>
          <pc:docMk/>
          <pc:sldMk cId="8113037" sldId="260"/>
        </pc:sldMkLst>
        <pc:picChg chg="mod">
          <ac:chgData name="willie schottler" userId="474cf4eb21bcde59" providerId="LiveId" clId="{D00E7137-4E9A-4868-9856-F4B9E09D2382}" dt="2019-10-15T01:28:50.946" v="16" actId="14100"/>
          <ac:picMkLst>
            <pc:docMk/>
            <pc:sldMk cId="8113037" sldId="260"/>
            <ac:picMk id="4" creationId="{ECEE7278-3013-644D-96E3-552D13EBBB70}"/>
          </ac:picMkLst>
        </pc:picChg>
      </pc:sldChg>
      <pc:sldChg chg="del">
        <pc:chgData name="willie schottler" userId="474cf4eb21bcde59" providerId="LiveId" clId="{D00E7137-4E9A-4868-9856-F4B9E09D2382}" dt="2019-10-15T01:33:26.181" v="70" actId="2696"/>
        <pc:sldMkLst>
          <pc:docMk/>
          <pc:sldMk cId="2203638032" sldId="261"/>
        </pc:sldMkLst>
      </pc:sldChg>
      <pc:sldChg chg="addSp delSp modSp add">
        <pc:chgData name="willie schottler" userId="474cf4eb21bcde59" providerId="LiveId" clId="{D00E7137-4E9A-4868-9856-F4B9E09D2382}" dt="2019-10-15T01:33:21.929" v="69" actId="20577"/>
        <pc:sldMkLst>
          <pc:docMk/>
          <pc:sldMk cId="1252623047" sldId="262"/>
        </pc:sldMkLst>
        <pc:spChg chg="del">
          <ac:chgData name="willie schottler" userId="474cf4eb21bcde59" providerId="LiveId" clId="{D00E7137-4E9A-4868-9856-F4B9E09D2382}" dt="2019-10-15T01:29:14.350" v="18"/>
          <ac:spMkLst>
            <pc:docMk/>
            <pc:sldMk cId="1252623047" sldId="262"/>
            <ac:spMk id="2" creationId="{13CBE4CE-45B2-4E53-BD04-9FB0D218EAA2}"/>
          </ac:spMkLst>
        </pc:spChg>
        <pc:spChg chg="del">
          <ac:chgData name="willie schottler" userId="474cf4eb21bcde59" providerId="LiveId" clId="{D00E7137-4E9A-4868-9856-F4B9E09D2382}" dt="2019-10-15T01:29:14.350" v="18"/>
          <ac:spMkLst>
            <pc:docMk/>
            <pc:sldMk cId="1252623047" sldId="262"/>
            <ac:spMk id="3" creationId="{CD86496B-CA7D-4A5B-A9BA-5C3E69941187}"/>
          </ac:spMkLst>
        </pc:spChg>
        <pc:spChg chg="add mod">
          <ac:chgData name="willie schottler" userId="474cf4eb21bcde59" providerId="LiveId" clId="{D00E7137-4E9A-4868-9856-F4B9E09D2382}" dt="2019-10-15T01:33:21.929" v="69" actId="20577"/>
          <ac:spMkLst>
            <pc:docMk/>
            <pc:sldMk cId="1252623047" sldId="262"/>
            <ac:spMk id="4" creationId="{0FF2F052-F93B-437F-9C3A-325B4400E395}"/>
          </ac:spMkLst>
        </pc:spChg>
        <pc:spChg chg="add mod">
          <ac:chgData name="willie schottler" userId="474cf4eb21bcde59" providerId="LiveId" clId="{D00E7137-4E9A-4868-9856-F4B9E09D2382}" dt="2019-10-15T01:30:23.808" v="27" actId="1076"/>
          <ac:spMkLst>
            <pc:docMk/>
            <pc:sldMk cId="1252623047" sldId="262"/>
            <ac:spMk id="5" creationId="{98E01CDA-D2E6-47D2-9AD3-EE82767A43FB}"/>
          </ac:spMkLst>
        </pc:spChg>
        <pc:spChg chg="add del mod">
          <ac:chgData name="willie schottler" userId="474cf4eb21bcde59" providerId="LiveId" clId="{D00E7137-4E9A-4868-9856-F4B9E09D2382}" dt="2019-10-15T01:29:18.545" v="19"/>
          <ac:spMkLst>
            <pc:docMk/>
            <pc:sldMk cId="1252623047" sldId="262"/>
            <ac:spMk id="6" creationId="{F157578E-9D8E-4687-94DF-907BE6874804}"/>
          </ac:spMkLst>
        </pc:spChg>
        <pc:spChg chg="add mod">
          <ac:chgData name="willie schottler" userId="474cf4eb21bcde59" providerId="LiveId" clId="{D00E7137-4E9A-4868-9856-F4B9E09D2382}" dt="2019-10-15T01:30:59.475" v="28"/>
          <ac:spMkLst>
            <pc:docMk/>
            <pc:sldMk cId="1252623047" sldId="262"/>
            <ac:spMk id="7" creationId="{95B0038D-3786-4079-973E-D82A9BCD5EDF}"/>
          </ac:spMkLst>
        </pc:spChg>
        <pc:spChg chg="add mod">
          <ac:chgData name="willie schottler" userId="474cf4eb21bcde59" providerId="LiveId" clId="{D00E7137-4E9A-4868-9856-F4B9E09D2382}" dt="2019-10-15T01:31:05.483" v="30" actId="27636"/>
          <ac:spMkLst>
            <pc:docMk/>
            <pc:sldMk cId="1252623047" sldId="262"/>
            <ac:spMk id="8" creationId="{C794790B-3433-46AD-80BE-8C810F064E14}"/>
          </ac:spMkLst>
        </pc:spChg>
        <pc:spChg chg="add del mod">
          <ac:chgData name="willie schottler" userId="474cf4eb21bcde59" providerId="LiveId" clId="{D00E7137-4E9A-4868-9856-F4B9E09D2382}" dt="2019-10-15T01:30:20.973" v="26"/>
          <ac:spMkLst>
            <pc:docMk/>
            <pc:sldMk cId="1252623047" sldId="262"/>
            <ac:spMk id="10" creationId="{68F9AF4B-4635-4D63-A04F-38D74A28C89F}"/>
          </ac:spMkLst>
        </pc:spChg>
        <pc:spChg chg="add mod">
          <ac:chgData name="willie schottler" userId="474cf4eb21bcde59" providerId="LiveId" clId="{D00E7137-4E9A-4868-9856-F4B9E09D2382}" dt="2019-10-15T01:32:04.009" v="42" actId="207"/>
          <ac:spMkLst>
            <pc:docMk/>
            <pc:sldMk cId="1252623047" sldId="262"/>
            <ac:spMk id="11" creationId="{417F0FC8-945F-4718-9617-99EB09C9993B}"/>
          </ac:spMkLst>
        </pc:spChg>
        <pc:spChg chg="add mod">
          <ac:chgData name="willie schottler" userId="474cf4eb21bcde59" providerId="LiveId" clId="{D00E7137-4E9A-4868-9856-F4B9E09D2382}" dt="2019-10-15T01:32:43.961" v="50" actId="1076"/>
          <ac:spMkLst>
            <pc:docMk/>
            <pc:sldMk cId="1252623047" sldId="262"/>
            <ac:spMk id="12" creationId="{2CF9BE27-985D-44FF-89C5-8F3EE01F89CB}"/>
          </ac:spMkLst>
        </pc:spChg>
        <pc:picChg chg="add mod">
          <ac:chgData name="willie schottler" userId="474cf4eb21bcde59" providerId="LiveId" clId="{D00E7137-4E9A-4868-9856-F4B9E09D2382}" dt="2019-10-15T01:29:18.545" v="19"/>
          <ac:picMkLst>
            <pc:docMk/>
            <pc:sldMk cId="1252623047" sldId="262"/>
            <ac:picMk id="9" creationId="{55DA0C5E-3B7D-48B5-8532-AD54B968F02A}"/>
          </ac:picMkLst>
        </pc:picChg>
      </pc:sldChg>
      <pc:sldChg chg="addSp delSp modSp add">
        <pc:chgData name="willie schottler" userId="474cf4eb21bcde59" providerId="LiveId" clId="{D00E7137-4E9A-4868-9856-F4B9E09D2382}" dt="2019-10-15T01:37:53.495" v="97"/>
        <pc:sldMkLst>
          <pc:docMk/>
          <pc:sldMk cId="1365661393" sldId="263"/>
        </pc:sldMkLst>
        <pc:spChg chg="del">
          <ac:chgData name="willie schottler" userId="474cf4eb21bcde59" providerId="LiveId" clId="{D00E7137-4E9A-4868-9856-F4B9E09D2382}" dt="2019-10-15T01:37:30.874" v="80"/>
          <ac:spMkLst>
            <pc:docMk/>
            <pc:sldMk cId="1365661393" sldId="263"/>
            <ac:spMk id="2" creationId="{E24855EA-CD3F-48AE-A7DF-BE9903F69467}"/>
          </ac:spMkLst>
        </pc:spChg>
        <pc:spChg chg="del">
          <ac:chgData name="willie schottler" userId="474cf4eb21bcde59" providerId="LiveId" clId="{D00E7137-4E9A-4868-9856-F4B9E09D2382}" dt="2019-10-15T01:37:30.874" v="80"/>
          <ac:spMkLst>
            <pc:docMk/>
            <pc:sldMk cId="1365661393" sldId="263"/>
            <ac:spMk id="3" creationId="{388268E1-A93F-4124-9308-F60B6DF95E98}"/>
          </ac:spMkLst>
        </pc:spChg>
        <pc:spChg chg="del">
          <ac:chgData name="willie schottler" userId="474cf4eb21bcde59" providerId="LiveId" clId="{D00E7137-4E9A-4868-9856-F4B9E09D2382}" dt="2019-10-15T01:37:30.874" v="80"/>
          <ac:spMkLst>
            <pc:docMk/>
            <pc:sldMk cId="1365661393" sldId="263"/>
            <ac:spMk id="4" creationId="{2E9391BE-A522-4894-9EAB-5D672BE8A012}"/>
          </ac:spMkLst>
        </pc:spChg>
        <pc:spChg chg="add mod">
          <ac:chgData name="willie schottler" userId="474cf4eb21bcde59" providerId="LiveId" clId="{D00E7137-4E9A-4868-9856-F4B9E09D2382}" dt="2019-10-15T01:37:45.167" v="96" actId="122"/>
          <ac:spMkLst>
            <pc:docMk/>
            <pc:sldMk cId="1365661393" sldId="263"/>
            <ac:spMk id="5" creationId="{8FC0F50A-ED45-498B-AB80-267D351BE9A8}"/>
          </ac:spMkLst>
        </pc:spChg>
        <pc:spChg chg="add del mod">
          <ac:chgData name="willie schottler" userId="474cf4eb21bcde59" providerId="LiveId" clId="{D00E7137-4E9A-4868-9856-F4B9E09D2382}" dt="2019-10-15T01:37:53.495" v="97"/>
          <ac:spMkLst>
            <pc:docMk/>
            <pc:sldMk cId="1365661393" sldId="263"/>
            <ac:spMk id="6" creationId="{47EDE6E4-499B-4B69-8FB3-0B0B01E1B174}"/>
          </ac:spMkLst>
        </pc:spChg>
        <pc:spChg chg="add mod">
          <ac:chgData name="willie schottler" userId="474cf4eb21bcde59" providerId="LiveId" clId="{D00E7137-4E9A-4868-9856-F4B9E09D2382}" dt="2019-10-15T01:37:53.495" v="97"/>
          <ac:spMkLst>
            <pc:docMk/>
            <pc:sldMk cId="1365661393" sldId="263"/>
            <ac:spMk id="7" creationId="{F8A3CFD0-CE28-4D22-8A5B-49980DA02C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C7A0-780F-704C-903D-8D29A3DDB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Team17</a:t>
            </a:r>
            <a:br>
              <a:rPr lang="en-US" sz="3200" dirty="0"/>
            </a:br>
            <a:r>
              <a:rPr lang="en-US" sz="3200" dirty="0"/>
              <a:t>RF-3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8B80D-5DB6-ED4E-9369-9BBFA8FEBF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Amanda </a:t>
            </a:r>
            <a:r>
              <a:rPr lang="en-US" dirty="0" err="1"/>
              <a:t>goodridge</a:t>
            </a:r>
            <a:r>
              <a:rPr lang="en-US" dirty="0"/>
              <a:t>, Will </a:t>
            </a:r>
            <a:r>
              <a:rPr lang="en-US" dirty="0" err="1"/>
              <a:t>schottler</a:t>
            </a:r>
            <a:r>
              <a:rPr lang="en-US" dirty="0"/>
              <a:t>, </a:t>
            </a:r>
            <a:r>
              <a:rPr lang="en-US" dirty="0" err="1"/>
              <a:t>brandon</a:t>
            </a:r>
            <a:r>
              <a:rPr lang="en-US" dirty="0"/>
              <a:t> </a:t>
            </a:r>
            <a:r>
              <a:rPr lang="en-US" dirty="0" err="1"/>
              <a:t>baugh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3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42DD-FECF-A24D-8F52-9AA0F415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CDDE-ACE7-A44F-8199-402CA66F60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Modernize NATS halls</a:t>
            </a:r>
          </a:p>
          <a:p>
            <a:r>
              <a:rPr lang="en-US" dirty="0"/>
              <a:t>Replace old 70s looking displays in LF and PS buildings with large touch screen display(s)</a:t>
            </a:r>
          </a:p>
          <a:p>
            <a:r>
              <a:rPr lang="en-US" dirty="0"/>
              <a:t>Will show info on faculty, programs,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6F003E-FCC1-4592-951D-0C163498F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0FF698-7953-4A5F-A1EC-78590700707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Started researching potential displays</a:t>
            </a:r>
          </a:p>
          <a:p>
            <a:r>
              <a:rPr lang="en-US" dirty="0"/>
              <a:t>Working on creating a budget</a:t>
            </a:r>
          </a:p>
          <a:p>
            <a:r>
              <a:rPr lang="en-US" dirty="0"/>
              <a:t>Working on creating a timeline for setting everything 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0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2F052-F93B-437F-9C3A-325B4400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01CDA-D2E6-47D2-9AD3-EE82767A4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2024553"/>
            <a:ext cx="4645152" cy="801943"/>
          </a:xfrm>
        </p:spPr>
        <p:txBody>
          <a:bodyPr/>
          <a:lstStyle/>
          <a:p>
            <a:r>
              <a:rPr lang="en-US" dirty="0"/>
              <a:t>Hardware/software mapping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DA0C5E-3B7D-48B5-8532-AD54B968F0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47800" y="3174782"/>
            <a:ext cx="4645025" cy="1943537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B0038D-3786-4079-973E-D82A9BCD5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Subsystem decomposition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94790B-3433-46AD-80BE-8C810F064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93677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Wall will be made up of either one large display or multiple displays combined as one (similar to large video wall in library)</a:t>
            </a:r>
          </a:p>
          <a:p>
            <a:r>
              <a:rPr lang="en-US" dirty="0"/>
              <a:t>Need to purchase hardware, software for displays.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7F0FC8-945F-4718-9617-99EB09C9993B}"/>
              </a:ext>
            </a:extLst>
          </p:cNvPr>
          <p:cNvSpPr txBox="1"/>
          <p:nvPr/>
        </p:nvSpPr>
        <p:spPr>
          <a:xfrm>
            <a:off x="6412362" y="3758268"/>
            <a:ext cx="44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Access control and security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9BE27-985D-44FF-89C5-8F3EE01F89CB}"/>
              </a:ext>
            </a:extLst>
          </p:cNvPr>
          <p:cNvSpPr txBox="1"/>
          <p:nvPr/>
        </p:nvSpPr>
        <p:spPr>
          <a:xfrm>
            <a:off x="6448526" y="4219933"/>
            <a:ext cx="442099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Anyone will be able to access system physically, on campus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Network will be secured, data will be stored on server elsewhere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Files will be password protected</a:t>
            </a:r>
          </a:p>
        </p:txBody>
      </p:sp>
    </p:spTree>
    <p:extLst>
      <p:ext uri="{BB962C8B-B14F-4D97-AF65-F5344CB8AC3E}">
        <p14:creationId xmlns:p14="http://schemas.microsoft.com/office/powerpoint/2010/main" val="125262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C0F50A-ED45-498B-AB80-267D351B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A3CFD0-CE28-4D22-8A5B-49980DA02C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613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</TotalTime>
  <Words>137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Team17 RF-3</vt:lpstr>
      <vt:lpstr>Overview of project</vt:lpstr>
      <vt:lpstr>System Design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RF-3</dc:title>
  <dc:creator>Baugh, Brandon Michael</dc:creator>
  <cp:lastModifiedBy>willie schottler</cp:lastModifiedBy>
  <cp:revision>2</cp:revision>
  <dcterms:created xsi:type="dcterms:W3CDTF">2019-10-14T23:25:24Z</dcterms:created>
  <dcterms:modified xsi:type="dcterms:W3CDTF">2019-10-15T01:37:58Z</dcterms:modified>
</cp:coreProperties>
</file>